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av" ContentType="audio/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68" r:id="rId4"/>
    <p:sldId id="265" r:id="rId5"/>
    <p:sldId id="259" r:id="rId6"/>
    <p:sldId id="272" r:id="rId7"/>
    <p:sldId id="262" r:id="rId8"/>
    <p:sldId id="260" r:id="rId9"/>
    <p:sldId id="261" r:id="rId10"/>
    <p:sldId id="282" r:id="rId11"/>
    <p:sldId id="269" r:id="rId12"/>
    <p:sldId id="270" r:id="rId13"/>
    <p:sldId id="281" r:id="rId14"/>
    <p:sldId id="276" r:id="rId15"/>
    <p:sldId id="273" r:id="rId16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92929"/>
    <a:srgbClr val="81B814"/>
    <a:srgbClr val="FF0000"/>
    <a:srgbClr val="CCFFFF"/>
    <a:srgbClr val="A50021"/>
    <a:srgbClr val="FF0066"/>
    <a:srgbClr val="003399"/>
    <a:srgbClr val="8000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38" autoAdjust="0"/>
    <p:restoredTop sz="94776" autoAdjust="0"/>
  </p:normalViewPr>
  <p:slideViewPr>
    <p:cSldViewPr>
      <p:cViewPr varScale="1">
        <p:scale>
          <a:sx n="41" d="100"/>
          <a:sy n="41" d="100"/>
        </p:scale>
        <p:origin x="-1320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audio1.wav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Line 2"/>
          <p:cNvSpPr>
            <a:spLocks noChangeShapeType="1"/>
          </p:cNvSpPr>
          <p:nvPr/>
        </p:nvSpPr>
        <p:spPr bwMode="auto">
          <a:xfrm>
            <a:off x="7315200" y="1066800"/>
            <a:ext cx="0" cy="449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77827" name="Rectangle 3"/>
          <p:cNvSpPr>
            <a:spLocks noGrp="1" noChangeArrowheads="1"/>
          </p:cNvSpPr>
          <p:nvPr>
            <p:ph type="ctrTitle"/>
          </p:nvPr>
        </p:nvSpPr>
        <p:spPr>
          <a:xfrm>
            <a:off x="315913" y="466725"/>
            <a:ext cx="6781800" cy="2133600"/>
          </a:xfrm>
        </p:spPr>
        <p:txBody>
          <a:bodyPr/>
          <a:lstStyle>
            <a:lvl1pPr algn="r">
              <a:defRPr sz="4800"/>
            </a:lvl1pPr>
          </a:lstStyle>
          <a:p>
            <a:pPr lvl="0"/>
            <a:r>
              <a:rPr lang="zh-CN" altLang="en-US" noProof="0" smtClean="0"/>
              <a:t>单击此处编辑母版标题样式</a:t>
            </a:r>
          </a:p>
        </p:txBody>
      </p:sp>
      <p:sp>
        <p:nvSpPr>
          <p:cNvPr id="77828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849313" y="3049588"/>
            <a:ext cx="6248400" cy="2362200"/>
          </a:xfrm>
        </p:spPr>
        <p:txBody>
          <a:bodyPr/>
          <a:lstStyle>
            <a:lvl1pPr marL="0" indent="0" algn="r">
              <a:buFont typeface="Wingdings" pitchFamily="2" charset="2"/>
              <a:buNone/>
              <a:defRPr sz="3200"/>
            </a:lvl1pPr>
          </a:lstStyle>
          <a:p>
            <a:pPr lvl="0"/>
            <a:r>
              <a:rPr lang="zh-CN" altLang="en-US" noProof="0" smtClean="0"/>
              <a:t>单击此处编辑母版副标题样式</a:t>
            </a:r>
          </a:p>
        </p:txBody>
      </p:sp>
      <p:sp>
        <p:nvSpPr>
          <p:cNvPr id="77829" name="Rectangle 5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7830" name="Rectangle 6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7831" name="Rectangle 7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0ED3C4EE-EC2F-4F18-A17A-BDC82415DCEE}" type="slidenum">
              <a:rPr lang="en-US" altLang="zh-CN"/>
              <a:pPr/>
              <a:t>‹#›</a:t>
            </a:fld>
            <a:endParaRPr lang="en-US" altLang="zh-CN"/>
          </a:p>
        </p:txBody>
      </p:sp>
      <p:grpSp>
        <p:nvGrpSpPr>
          <p:cNvPr id="77832" name="Group 8"/>
          <p:cNvGrpSpPr>
            <a:grpSpLocks/>
          </p:cNvGrpSpPr>
          <p:nvPr/>
        </p:nvGrpSpPr>
        <p:grpSpPr bwMode="auto">
          <a:xfrm>
            <a:off x="7493000" y="2992438"/>
            <a:ext cx="1338263" cy="2189162"/>
            <a:chOff x="4704" y="1885"/>
            <a:chExt cx="843" cy="1379"/>
          </a:xfrm>
        </p:grpSpPr>
        <p:sp>
          <p:nvSpPr>
            <p:cNvPr id="77833" name="Oval 9"/>
            <p:cNvSpPr>
              <a:spLocks noChangeArrowheads="1"/>
            </p:cNvSpPr>
            <p:nvPr/>
          </p:nvSpPr>
          <p:spPr bwMode="auto">
            <a:xfrm>
              <a:off x="4704" y="1885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34" name="Oval 10"/>
            <p:cNvSpPr>
              <a:spLocks noChangeArrowheads="1"/>
            </p:cNvSpPr>
            <p:nvPr/>
          </p:nvSpPr>
          <p:spPr bwMode="auto">
            <a:xfrm>
              <a:off x="4883" y="1885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35" name="Oval 11"/>
            <p:cNvSpPr>
              <a:spLocks noChangeArrowheads="1"/>
            </p:cNvSpPr>
            <p:nvPr/>
          </p:nvSpPr>
          <p:spPr bwMode="auto">
            <a:xfrm>
              <a:off x="5062" y="1885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36" name="Oval 12"/>
            <p:cNvSpPr>
              <a:spLocks noChangeArrowheads="1"/>
            </p:cNvSpPr>
            <p:nvPr/>
          </p:nvSpPr>
          <p:spPr bwMode="auto">
            <a:xfrm>
              <a:off x="4704" y="2064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37" name="Oval 13"/>
            <p:cNvSpPr>
              <a:spLocks noChangeArrowheads="1"/>
            </p:cNvSpPr>
            <p:nvPr/>
          </p:nvSpPr>
          <p:spPr bwMode="auto">
            <a:xfrm>
              <a:off x="4883" y="2064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38" name="Oval 14"/>
            <p:cNvSpPr>
              <a:spLocks noChangeArrowheads="1"/>
            </p:cNvSpPr>
            <p:nvPr/>
          </p:nvSpPr>
          <p:spPr bwMode="auto">
            <a:xfrm>
              <a:off x="5062" y="2064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39" name="Oval 15"/>
            <p:cNvSpPr>
              <a:spLocks noChangeArrowheads="1"/>
            </p:cNvSpPr>
            <p:nvPr/>
          </p:nvSpPr>
          <p:spPr bwMode="auto">
            <a:xfrm>
              <a:off x="5241" y="2064"/>
              <a:ext cx="127" cy="12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40" name="Oval 16"/>
            <p:cNvSpPr>
              <a:spLocks noChangeArrowheads="1"/>
            </p:cNvSpPr>
            <p:nvPr/>
          </p:nvSpPr>
          <p:spPr bwMode="auto">
            <a:xfrm>
              <a:off x="4704" y="2243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41" name="Oval 17"/>
            <p:cNvSpPr>
              <a:spLocks noChangeArrowheads="1"/>
            </p:cNvSpPr>
            <p:nvPr/>
          </p:nvSpPr>
          <p:spPr bwMode="auto">
            <a:xfrm>
              <a:off x="4883" y="2243"/>
              <a:ext cx="127" cy="127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42" name="Oval 18"/>
            <p:cNvSpPr>
              <a:spLocks noChangeArrowheads="1"/>
            </p:cNvSpPr>
            <p:nvPr/>
          </p:nvSpPr>
          <p:spPr bwMode="auto">
            <a:xfrm>
              <a:off x="5062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43" name="Oval 19"/>
            <p:cNvSpPr>
              <a:spLocks noChangeArrowheads="1"/>
            </p:cNvSpPr>
            <p:nvPr/>
          </p:nvSpPr>
          <p:spPr bwMode="auto">
            <a:xfrm>
              <a:off x="5241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44" name="Oval 20"/>
            <p:cNvSpPr>
              <a:spLocks noChangeArrowheads="1"/>
            </p:cNvSpPr>
            <p:nvPr/>
          </p:nvSpPr>
          <p:spPr bwMode="auto">
            <a:xfrm>
              <a:off x="5420" y="2243"/>
              <a:ext cx="127" cy="1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45" name="Oval 21"/>
            <p:cNvSpPr>
              <a:spLocks noChangeArrowheads="1"/>
            </p:cNvSpPr>
            <p:nvPr/>
          </p:nvSpPr>
          <p:spPr bwMode="auto">
            <a:xfrm>
              <a:off x="4704" y="2421"/>
              <a:ext cx="127" cy="128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46" name="Oval 22"/>
            <p:cNvSpPr>
              <a:spLocks noChangeArrowheads="1"/>
            </p:cNvSpPr>
            <p:nvPr/>
          </p:nvSpPr>
          <p:spPr bwMode="auto">
            <a:xfrm>
              <a:off x="4883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47" name="Oval 23"/>
            <p:cNvSpPr>
              <a:spLocks noChangeArrowheads="1"/>
            </p:cNvSpPr>
            <p:nvPr/>
          </p:nvSpPr>
          <p:spPr bwMode="auto">
            <a:xfrm>
              <a:off x="5062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48" name="Oval 24"/>
            <p:cNvSpPr>
              <a:spLocks noChangeArrowheads="1"/>
            </p:cNvSpPr>
            <p:nvPr/>
          </p:nvSpPr>
          <p:spPr bwMode="auto">
            <a:xfrm>
              <a:off x="5241" y="2421"/>
              <a:ext cx="127" cy="12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49" name="Oval 25"/>
            <p:cNvSpPr>
              <a:spLocks noChangeArrowheads="1"/>
            </p:cNvSpPr>
            <p:nvPr/>
          </p:nvSpPr>
          <p:spPr bwMode="auto">
            <a:xfrm>
              <a:off x="4704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50" name="Oval 26"/>
            <p:cNvSpPr>
              <a:spLocks noChangeArrowheads="1"/>
            </p:cNvSpPr>
            <p:nvPr/>
          </p:nvSpPr>
          <p:spPr bwMode="auto">
            <a:xfrm>
              <a:off x="4883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51" name="Oval 27"/>
            <p:cNvSpPr>
              <a:spLocks noChangeArrowheads="1"/>
            </p:cNvSpPr>
            <p:nvPr/>
          </p:nvSpPr>
          <p:spPr bwMode="auto">
            <a:xfrm>
              <a:off x="5062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52" name="Oval 28"/>
            <p:cNvSpPr>
              <a:spLocks noChangeArrowheads="1"/>
            </p:cNvSpPr>
            <p:nvPr/>
          </p:nvSpPr>
          <p:spPr bwMode="auto">
            <a:xfrm>
              <a:off x="5241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53" name="Oval 29"/>
            <p:cNvSpPr>
              <a:spLocks noChangeArrowheads="1"/>
            </p:cNvSpPr>
            <p:nvPr/>
          </p:nvSpPr>
          <p:spPr bwMode="auto">
            <a:xfrm>
              <a:off x="5420" y="2600"/>
              <a:ext cx="127" cy="128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54" name="Oval 30"/>
            <p:cNvSpPr>
              <a:spLocks noChangeArrowheads="1"/>
            </p:cNvSpPr>
            <p:nvPr/>
          </p:nvSpPr>
          <p:spPr bwMode="auto">
            <a:xfrm>
              <a:off x="4704" y="2779"/>
              <a:ext cx="127" cy="12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55" name="Oval 31"/>
            <p:cNvSpPr>
              <a:spLocks noChangeArrowheads="1"/>
            </p:cNvSpPr>
            <p:nvPr/>
          </p:nvSpPr>
          <p:spPr bwMode="auto">
            <a:xfrm>
              <a:off x="4883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56" name="Oval 32"/>
            <p:cNvSpPr>
              <a:spLocks noChangeArrowheads="1"/>
            </p:cNvSpPr>
            <p:nvPr/>
          </p:nvSpPr>
          <p:spPr bwMode="auto">
            <a:xfrm>
              <a:off x="5062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57" name="Oval 33"/>
            <p:cNvSpPr>
              <a:spLocks noChangeArrowheads="1"/>
            </p:cNvSpPr>
            <p:nvPr/>
          </p:nvSpPr>
          <p:spPr bwMode="auto">
            <a:xfrm>
              <a:off x="5241" y="2779"/>
              <a:ext cx="127" cy="127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58" name="Oval 34"/>
            <p:cNvSpPr>
              <a:spLocks noChangeArrowheads="1"/>
            </p:cNvSpPr>
            <p:nvPr/>
          </p:nvSpPr>
          <p:spPr bwMode="auto">
            <a:xfrm>
              <a:off x="4704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59" name="Oval 35"/>
            <p:cNvSpPr>
              <a:spLocks noChangeArrowheads="1"/>
            </p:cNvSpPr>
            <p:nvPr/>
          </p:nvSpPr>
          <p:spPr bwMode="auto">
            <a:xfrm>
              <a:off x="4883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60" name="Oval 36"/>
            <p:cNvSpPr>
              <a:spLocks noChangeArrowheads="1"/>
            </p:cNvSpPr>
            <p:nvPr/>
          </p:nvSpPr>
          <p:spPr bwMode="auto">
            <a:xfrm>
              <a:off x="5062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61" name="Oval 37"/>
            <p:cNvSpPr>
              <a:spLocks noChangeArrowheads="1"/>
            </p:cNvSpPr>
            <p:nvPr/>
          </p:nvSpPr>
          <p:spPr bwMode="auto">
            <a:xfrm>
              <a:off x="5241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62" name="Oval 38"/>
            <p:cNvSpPr>
              <a:spLocks noChangeArrowheads="1"/>
            </p:cNvSpPr>
            <p:nvPr/>
          </p:nvSpPr>
          <p:spPr bwMode="auto">
            <a:xfrm>
              <a:off x="4883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7863" name="Oval 39"/>
            <p:cNvSpPr>
              <a:spLocks noChangeArrowheads="1"/>
            </p:cNvSpPr>
            <p:nvPr/>
          </p:nvSpPr>
          <p:spPr bwMode="auto">
            <a:xfrm>
              <a:off x="5241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</p:grpSp>
      <p:sp>
        <p:nvSpPr>
          <p:cNvPr id="77864" name="Line 40"/>
          <p:cNvSpPr>
            <a:spLocks noChangeShapeType="1"/>
          </p:cNvSpPr>
          <p:nvPr/>
        </p:nvSpPr>
        <p:spPr bwMode="auto">
          <a:xfrm>
            <a:off x="304800" y="2819400"/>
            <a:ext cx="8229600" cy="0"/>
          </a:xfrm>
          <a:prstGeom prst="line">
            <a:avLst/>
          </a:prstGeom>
          <a:noFill/>
          <a:ln w="63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zh-CN" altLang="en-US"/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D40F540-12A8-4568-A38E-D0AAD34FEFAA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690075129"/>
      </p:ext>
    </p:extLst>
  </p:cSld>
  <p:clrMapOvr>
    <a:masterClrMapping/>
  </p:clrMapOvr>
  <p:transition spd="slow">
    <p:pull dir="ru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122238"/>
            <a:ext cx="2057400" cy="6008687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122238"/>
            <a:ext cx="6019800" cy="6008687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764B19-EFDF-45D3-B490-9CAF30915AF0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02131901"/>
      </p:ext>
    </p:extLst>
  </p:cSld>
  <p:clrMapOvr>
    <a:masterClrMapping/>
  </p:clrMapOvr>
  <p:transition spd="slow">
    <p:pull dir="ru"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122238"/>
            <a:ext cx="7543800" cy="1295400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>
          <a:xfrm>
            <a:off x="457200" y="1719263"/>
            <a:ext cx="8229600" cy="4411662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926A00F4-810E-4BAC-880F-58F0AE5E7910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206034259"/>
      </p:ext>
    </p:extLst>
  </p:cSld>
  <p:clrMapOvr>
    <a:masterClrMapping/>
  </p:clrMapOvr>
  <p:transition spd="slow">
    <p:pull dir="ru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DF185D-0014-4435-A310-D15951D19D18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561267756"/>
      </p:ext>
    </p:extLst>
  </p:cSld>
  <p:clrMapOvr>
    <a:masterClrMapping/>
  </p:clrMapOvr>
  <p:transition spd="slow">
    <p:pull dir="ru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7AFFFD-81BA-4DE0-A4D5-F210E61343BF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046575396"/>
      </p:ext>
    </p:extLst>
  </p:cSld>
  <p:clrMapOvr>
    <a:masterClrMapping/>
  </p:clrMapOvr>
  <p:transition spd="slow">
    <p:pull dir="ru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956E52-5F9F-4787-9219-F80E29403ED9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28896787"/>
      </p:ext>
    </p:extLst>
  </p:cSld>
  <p:clrMapOvr>
    <a:masterClrMapping/>
  </p:clrMapOvr>
  <p:transition spd="slow">
    <p:pull dir="ru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CD37E9-B4A3-4ED1-A6C4-92274807950E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201300642"/>
      </p:ext>
    </p:extLst>
  </p:cSld>
  <p:clrMapOvr>
    <a:masterClrMapping/>
  </p:clrMapOvr>
  <p:transition spd="slow">
    <p:pull dir="ru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9102EE-D6E8-4C41-AF56-605CFDA94DFB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823688455"/>
      </p:ext>
    </p:extLst>
  </p:cSld>
  <p:clrMapOvr>
    <a:masterClrMapping/>
  </p:clrMapOvr>
  <p:transition spd="slow">
    <p:pull dir="ru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929B569-30E0-4CE3-B682-3B049E2BA877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651252733"/>
      </p:ext>
    </p:extLst>
  </p:cSld>
  <p:clrMapOvr>
    <a:masterClrMapping/>
  </p:clrMapOvr>
  <p:transition spd="slow">
    <p:pull dir="ru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F57CC4A-2FFE-48A0-AA65-5614C20F112D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626653432"/>
      </p:ext>
    </p:extLst>
  </p:cSld>
  <p:clrMapOvr>
    <a:masterClrMapping/>
  </p:clrMapOvr>
  <p:transition spd="slow">
    <p:pull dir="ru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5F6DC7-C346-4784-9FC5-F909671AA382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402838569"/>
      </p:ext>
    </p:extLst>
  </p:cSld>
  <p:clrMapOvr>
    <a:masterClrMapping/>
  </p:clrMapOvr>
  <p:transition spd="slow">
    <p:pull dir="ru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Line 2"/>
          <p:cNvSpPr>
            <a:spLocks noChangeShapeType="1"/>
          </p:cNvSpPr>
          <p:nvPr/>
        </p:nvSpPr>
        <p:spPr bwMode="auto">
          <a:xfrm>
            <a:off x="7962900" y="152400"/>
            <a:ext cx="0" cy="1524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122238"/>
            <a:ext cx="7543800" cy="1295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76804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719263"/>
            <a:ext cx="8229600" cy="44116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76805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endParaRPr lang="en-US" altLang="zh-CN"/>
          </a:p>
        </p:txBody>
      </p:sp>
      <p:sp>
        <p:nvSpPr>
          <p:cNvPr id="76806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en-US" altLang="zh-CN"/>
          </a:p>
        </p:txBody>
      </p:sp>
      <p:sp>
        <p:nvSpPr>
          <p:cNvPr id="76807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753D1109-1D00-44C8-8C67-E2CBE453AEA7}" type="slidenum">
              <a:rPr lang="en-US" altLang="zh-CN"/>
              <a:pPr/>
              <a:t>‹#›</a:t>
            </a:fld>
            <a:endParaRPr lang="en-US" altLang="zh-CN"/>
          </a:p>
        </p:txBody>
      </p:sp>
      <p:grpSp>
        <p:nvGrpSpPr>
          <p:cNvPr id="76808" name="Group 8"/>
          <p:cNvGrpSpPr>
            <a:grpSpLocks/>
          </p:cNvGrpSpPr>
          <p:nvPr/>
        </p:nvGrpSpPr>
        <p:grpSpPr bwMode="auto">
          <a:xfrm>
            <a:off x="8153400" y="152400"/>
            <a:ext cx="792163" cy="1295400"/>
            <a:chOff x="5136" y="960"/>
            <a:chExt cx="528" cy="864"/>
          </a:xfrm>
        </p:grpSpPr>
        <p:sp>
          <p:nvSpPr>
            <p:cNvPr id="76809" name="Oval 9"/>
            <p:cNvSpPr>
              <a:spLocks noChangeArrowheads="1"/>
            </p:cNvSpPr>
            <p:nvPr/>
          </p:nvSpPr>
          <p:spPr bwMode="auto">
            <a:xfrm>
              <a:off x="5136" y="960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10" name="Oval 10"/>
            <p:cNvSpPr>
              <a:spLocks noChangeArrowheads="1"/>
            </p:cNvSpPr>
            <p:nvPr/>
          </p:nvSpPr>
          <p:spPr bwMode="auto">
            <a:xfrm>
              <a:off x="5248" y="960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11" name="Oval 11"/>
            <p:cNvSpPr>
              <a:spLocks noChangeArrowheads="1"/>
            </p:cNvSpPr>
            <p:nvPr/>
          </p:nvSpPr>
          <p:spPr bwMode="auto">
            <a:xfrm>
              <a:off x="5360" y="960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12" name="Oval 12"/>
            <p:cNvSpPr>
              <a:spLocks noChangeArrowheads="1"/>
            </p:cNvSpPr>
            <p:nvPr/>
          </p:nvSpPr>
          <p:spPr bwMode="auto">
            <a:xfrm>
              <a:off x="5136" y="1072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13" name="Oval 13"/>
            <p:cNvSpPr>
              <a:spLocks noChangeArrowheads="1"/>
            </p:cNvSpPr>
            <p:nvPr/>
          </p:nvSpPr>
          <p:spPr bwMode="auto">
            <a:xfrm>
              <a:off x="5248" y="1072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14" name="Oval 14"/>
            <p:cNvSpPr>
              <a:spLocks noChangeArrowheads="1"/>
            </p:cNvSpPr>
            <p:nvPr/>
          </p:nvSpPr>
          <p:spPr bwMode="auto">
            <a:xfrm>
              <a:off x="5360" y="1072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15" name="Oval 15"/>
            <p:cNvSpPr>
              <a:spLocks noChangeArrowheads="1"/>
            </p:cNvSpPr>
            <p:nvPr/>
          </p:nvSpPr>
          <p:spPr bwMode="auto">
            <a:xfrm>
              <a:off x="5472" y="1072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16" name="Oval 16"/>
            <p:cNvSpPr>
              <a:spLocks noChangeArrowheads="1"/>
            </p:cNvSpPr>
            <p:nvPr/>
          </p:nvSpPr>
          <p:spPr bwMode="auto">
            <a:xfrm>
              <a:off x="5136" y="1184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17" name="Oval 17"/>
            <p:cNvSpPr>
              <a:spLocks noChangeArrowheads="1"/>
            </p:cNvSpPr>
            <p:nvPr/>
          </p:nvSpPr>
          <p:spPr bwMode="auto">
            <a:xfrm>
              <a:off x="5248" y="1184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18" name="Oval 18"/>
            <p:cNvSpPr>
              <a:spLocks noChangeArrowheads="1"/>
            </p:cNvSpPr>
            <p:nvPr/>
          </p:nvSpPr>
          <p:spPr bwMode="auto">
            <a:xfrm>
              <a:off x="5360" y="1184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19" name="Oval 19"/>
            <p:cNvSpPr>
              <a:spLocks noChangeArrowheads="1"/>
            </p:cNvSpPr>
            <p:nvPr/>
          </p:nvSpPr>
          <p:spPr bwMode="auto">
            <a:xfrm>
              <a:off x="5472" y="1184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20" name="Oval 20"/>
            <p:cNvSpPr>
              <a:spLocks noChangeArrowheads="1"/>
            </p:cNvSpPr>
            <p:nvPr/>
          </p:nvSpPr>
          <p:spPr bwMode="auto">
            <a:xfrm>
              <a:off x="5584" y="1184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21" name="Oval 21"/>
            <p:cNvSpPr>
              <a:spLocks noChangeArrowheads="1"/>
            </p:cNvSpPr>
            <p:nvPr/>
          </p:nvSpPr>
          <p:spPr bwMode="auto">
            <a:xfrm>
              <a:off x="5136" y="1296"/>
              <a:ext cx="80" cy="8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22" name="Oval 22"/>
            <p:cNvSpPr>
              <a:spLocks noChangeArrowheads="1"/>
            </p:cNvSpPr>
            <p:nvPr/>
          </p:nvSpPr>
          <p:spPr bwMode="auto">
            <a:xfrm>
              <a:off x="5248" y="1296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23" name="Oval 23"/>
            <p:cNvSpPr>
              <a:spLocks noChangeArrowheads="1"/>
            </p:cNvSpPr>
            <p:nvPr/>
          </p:nvSpPr>
          <p:spPr bwMode="auto">
            <a:xfrm>
              <a:off x="5360" y="1296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24" name="Oval 24"/>
            <p:cNvSpPr>
              <a:spLocks noChangeArrowheads="1"/>
            </p:cNvSpPr>
            <p:nvPr/>
          </p:nvSpPr>
          <p:spPr bwMode="auto">
            <a:xfrm>
              <a:off x="5472" y="1296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25" name="Oval 25"/>
            <p:cNvSpPr>
              <a:spLocks noChangeArrowheads="1"/>
            </p:cNvSpPr>
            <p:nvPr/>
          </p:nvSpPr>
          <p:spPr bwMode="auto">
            <a:xfrm>
              <a:off x="5136" y="1408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26" name="Oval 26"/>
            <p:cNvSpPr>
              <a:spLocks noChangeArrowheads="1"/>
            </p:cNvSpPr>
            <p:nvPr/>
          </p:nvSpPr>
          <p:spPr bwMode="auto">
            <a:xfrm>
              <a:off x="5248" y="1408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27" name="Oval 27"/>
            <p:cNvSpPr>
              <a:spLocks noChangeArrowheads="1"/>
            </p:cNvSpPr>
            <p:nvPr/>
          </p:nvSpPr>
          <p:spPr bwMode="auto">
            <a:xfrm>
              <a:off x="5360" y="1408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28" name="Oval 28"/>
            <p:cNvSpPr>
              <a:spLocks noChangeArrowheads="1"/>
            </p:cNvSpPr>
            <p:nvPr/>
          </p:nvSpPr>
          <p:spPr bwMode="auto">
            <a:xfrm>
              <a:off x="5472" y="1408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29" name="Oval 29"/>
            <p:cNvSpPr>
              <a:spLocks noChangeArrowheads="1"/>
            </p:cNvSpPr>
            <p:nvPr/>
          </p:nvSpPr>
          <p:spPr bwMode="auto">
            <a:xfrm>
              <a:off x="5584" y="1408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30" name="Oval 30"/>
            <p:cNvSpPr>
              <a:spLocks noChangeArrowheads="1"/>
            </p:cNvSpPr>
            <p:nvPr/>
          </p:nvSpPr>
          <p:spPr bwMode="auto">
            <a:xfrm>
              <a:off x="5136" y="1520"/>
              <a:ext cx="80" cy="8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31" name="Oval 31"/>
            <p:cNvSpPr>
              <a:spLocks noChangeArrowheads="1"/>
            </p:cNvSpPr>
            <p:nvPr/>
          </p:nvSpPr>
          <p:spPr bwMode="auto">
            <a:xfrm>
              <a:off x="5248" y="1520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32" name="Oval 32"/>
            <p:cNvSpPr>
              <a:spLocks noChangeArrowheads="1"/>
            </p:cNvSpPr>
            <p:nvPr/>
          </p:nvSpPr>
          <p:spPr bwMode="auto">
            <a:xfrm>
              <a:off x="5360" y="1520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33" name="Oval 33"/>
            <p:cNvSpPr>
              <a:spLocks noChangeArrowheads="1"/>
            </p:cNvSpPr>
            <p:nvPr/>
          </p:nvSpPr>
          <p:spPr bwMode="auto">
            <a:xfrm>
              <a:off x="5472" y="1520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34" name="Oval 34"/>
            <p:cNvSpPr>
              <a:spLocks noChangeArrowheads="1"/>
            </p:cNvSpPr>
            <p:nvPr/>
          </p:nvSpPr>
          <p:spPr bwMode="auto">
            <a:xfrm>
              <a:off x="5136" y="1632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35" name="Oval 35"/>
            <p:cNvSpPr>
              <a:spLocks noChangeArrowheads="1"/>
            </p:cNvSpPr>
            <p:nvPr/>
          </p:nvSpPr>
          <p:spPr bwMode="auto">
            <a:xfrm>
              <a:off x="5248" y="1632"/>
              <a:ext cx="80" cy="8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36" name="Oval 36"/>
            <p:cNvSpPr>
              <a:spLocks noChangeArrowheads="1"/>
            </p:cNvSpPr>
            <p:nvPr/>
          </p:nvSpPr>
          <p:spPr bwMode="auto">
            <a:xfrm>
              <a:off x="5360" y="1632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37" name="Oval 37"/>
            <p:cNvSpPr>
              <a:spLocks noChangeArrowheads="1"/>
            </p:cNvSpPr>
            <p:nvPr/>
          </p:nvSpPr>
          <p:spPr bwMode="auto">
            <a:xfrm>
              <a:off x="5472" y="1632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38" name="Oval 38"/>
            <p:cNvSpPr>
              <a:spLocks noChangeArrowheads="1"/>
            </p:cNvSpPr>
            <p:nvPr/>
          </p:nvSpPr>
          <p:spPr bwMode="auto">
            <a:xfrm>
              <a:off x="5248" y="1744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6839" name="Oval 39"/>
            <p:cNvSpPr>
              <a:spLocks noChangeArrowheads="1"/>
            </p:cNvSpPr>
            <p:nvPr/>
          </p:nvSpPr>
          <p:spPr bwMode="auto">
            <a:xfrm>
              <a:off x="5472" y="1744"/>
              <a:ext cx="80" cy="80"/>
            </a:xfrm>
            <a:prstGeom prst="ellipse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zh-CN" alt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</p:sldLayoutIdLst>
  <p:transition spd="slow">
    <p:pull dir="ru"/>
  </p:transition>
  <p:timing>
    <p:tnLst>
      <p:par>
        <p:cTn id="1" dur="indefinite" restart="never" nodeType="tmRoot"/>
      </p:par>
    </p:tnLst>
  </p:timing>
  <p:txStyles>
    <p:titleStyle>
      <a:lvl1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pitchFamily="34" charset="0"/>
          <a:ea typeface="宋体" pitchFamily="2" charset="-122"/>
        </a:defRPr>
      </a:lvl2pPr>
      <a:lvl3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pitchFamily="34" charset="0"/>
          <a:ea typeface="宋体" pitchFamily="2" charset="-122"/>
        </a:defRPr>
      </a:lvl3pPr>
      <a:lvl4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pitchFamily="34" charset="0"/>
          <a:ea typeface="宋体" pitchFamily="2" charset="-122"/>
        </a:defRPr>
      </a:lvl4pPr>
      <a:lvl5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pitchFamily="34" charset="0"/>
          <a:ea typeface="宋体" pitchFamily="2" charset="-122"/>
        </a:defRPr>
      </a:lvl5pPr>
      <a:lvl6pPr marL="4572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pitchFamily="34" charset="0"/>
          <a:ea typeface="宋体" pitchFamily="2" charset="-122"/>
        </a:defRPr>
      </a:lvl6pPr>
      <a:lvl7pPr marL="9144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pitchFamily="34" charset="0"/>
          <a:ea typeface="宋体" pitchFamily="2" charset="-122"/>
        </a:defRPr>
      </a:lvl7pPr>
      <a:lvl8pPr marL="13716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pitchFamily="34" charset="0"/>
          <a:ea typeface="宋体" pitchFamily="2" charset="-122"/>
        </a:defRPr>
      </a:lvl8pPr>
      <a:lvl9pPr marL="18288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pitchFamily="34" charset="0"/>
          <a:ea typeface="宋体" pitchFamily="2" charset="-122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l"/>
        <a:defRPr sz="3000">
          <a:solidFill>
            <a:schemeClr val="tx1"/>
          </a:solidFill>
          <a:latin typeface="+mn-lt"/>
          <a:ea typeface="+mn-ea"/>
          <a:cs typeface="+mn-cs"/>
        </a:defRPr>
      </a:lvl1pPr>
      <a:lvl2pPr marL="692150" indent="-347663" algn="l" rtl="0" fontAlgn="base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l"/>
        <a:defRPr sz="2600">
          <a:solidFill>
            <a:schemeClr val="tx1"/>
          </a:solidFill>
          <a:latin typeface="+mn-lt"/>
          <a:ea typeface="+mn-ea"/>
        </a:defRPr>
      </a:lvl2pPr>
      <a:lvl3pPr marL="987425" indent="-293688" algn="l" rtl="0" fontAlgn="base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l"/>
        <a:defRPr sz="2300">
          <a:solidFill>
            <a:schemeClr val="tx1"/>
          </a:solidFill>
          <a:latin typeface="+mn-lt"/>
          <a:ea typeface="+mn-ea"/>
        </a:defRPr>
      </a:lvl3pPr>
      <a:lvl4pPr marL="1281113" indent="-292100" algn="l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4pPr>
      <a:lvl5pPr marL="15986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5pPr>
      <a:lvl6pPr marL="20558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6pPr>
      <a:lvl7pPr marL="25130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7pPr>
      <a:lvl8pPr marL="29702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8pPr>
      <a:lvl9pPr marL="34274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835150" y="1484313"/>
            <a:ext cx="6192838" cy="871537"/>
          </a:xfrm>
        </p:spPr>
        <p:txBody>
          <a:bodyPr/>
          <a:lstStyle/>
          <a:p>
            <a:r>
              <a:rPr lang="en-US" altLang="zh-CN">
                <a:solidFill>
                  <a:srgbClr val="FF0066"/>
                </a:solidFill>
              </a:rPr>
              <a:t>Unit 5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990600" y="2924175"/>
            <a:ext cx="7696200" cy="3241675"/>
          </a:xfrm>
        </p:spPr>
        <p:txBody>
          <a:bodyPr/>
          <a:lstStyle/>
          <a:p>
            <a:r>
              <a:rPr lang="en-US" altLang="zh-CN" sz="4000">
                <a:solidFill>
                  <a:schemeClr val="tx2"/>
                </a:solidFill>
                <a:latin typeface="Times New Roman" pitchFamily="18" charset="0"/>
              </a:rPr>
              <a:t>If you go to the party, you will have a great time!</a:t>
            </a:r>
          </a:p>
          <a:p>
            <a:r>
              <a:rPr lang="en-US" altLang="zh-CN" sz="4000">
                <a:solidFill>
                  <a:srgbClr val="003399"/>
                </a:solidFill>
                <a:latin typeface="Times New Roman" pitchFamily="18" charset="0"/>
              </a:rPr>
              <a:t>(section B)</a:t>
            </a:r>
          </a:p>
        </p:txBody>
      </p:sp>
    </p:spTree>
  </p:cSld>
  <p:clrMapOvr>
    <a:masterClrMapping/>
  </p:clrMapOvr>
  <p:transition spd="slow">
    <p:strips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20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3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0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22238"/>
            <a:ext cx="7543800" cy="574675"/>
          </a:xfrm>
        </p:spPr>
        <p:txBody>
          <a:bodyPr/>
          <a:lstStyle/>
          <a:p>
            <a:r>
              <a:rPr lang="en-US" altLang="zh-CN" sz="3500" b="0">
                <a:solidFill>
                  <a:srgbClr val="FF0066"/>
                </a:solidFill>
              </a:rPr>
              <a:t>True or False</a:t>
            </a:r>
          </a:p>
        </p:txBody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685800"/>
            <a:ext cx="8915400" cy="5715000"/>
          </a:xfrm>
        </p:spPr>
        <p:txBody>
          <a:bodyPr/>
          <a:lstStyle/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altLang="zh-CN" b="1"/>
              <a:t>Becoming a professional athlete is a dream job for many young people.(   )</a:t>
            </a:r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altLang="zh-CN" b="1"/>
              <a:t>People all over the world will know you if you become an athlete.(   )</a:t>
            </a:r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altLang="zh-CN" b="1"/>
              <a:t>Many people can have the chance to give money to schools and charities.(   )</a:t>
            </a:r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altLang="zh-CN" b="1"/>
              <a:t>You will have more free time if you become famous.(   )</a:t>
            </a:r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altLang="zh-CN" b="1"/>
              <a:t>Many famous people are not happy.(    )</a:t>
            </a:r>
          </a:p>
        </p:txBody>
      </p:sp>
      <p:sp>
        <p:nvSpPr>
          <p:cNvPr id="72708" name="Text Box 4"/>
          <p:cNvSpPr txBox="1">
            <a:spLocks noChangeArrowheads="1"/>
          </p:cNvSpPr>
          <p:nvPr/>
        </p:nvSpPr>
        <p:spPr bwMode="auto">
          <a:xfrm>
            <a:off x="2819400" y="1524000"/>
            <a:ext cx="4572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 b="1">
                <a:solidFill>
                  <a:srgbClr val="FF0066"/>
                </a:solidFill>
                <a:latin typeface="Verdana" pitchFamily="34" charset="0"/>
              </a:rPr>
              <a:t>T</a:t>
            </a:r>
          </a:p>
        </p:txBody>
      </p:sp>
      <p:sp>
        <p:nvSpPr>
          <p:cNvPr id="72709" name="Text Box 5"/>
          <p:cNvSpPr txBox="1">
            <a:spLocks noChangeArrowheads="1"/>
          </p:cNvSpPr>
          <p:nvPr/>
        </p:nvSpPr>
        <p:spPr bwMode="auto">
          <a:xfrm>
            <a:off x="7924800" y="2514600"/>
            <a:ext cx="5334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 b="1">
                <a:solidFill>
                  <a:srgbClr val="FF0066"/>
                </a:solidFill>
                <a:latin typeface="Verdana" pitchFamily="34" charset="0"/>
              </a:rPr>
              <a:t>F</a:t>
            </a:r>
          </a:p>
        </p:txBody>
      </p:sp>
      <p:sp>
        <p:nvSpPr>
          <p:cNvPr id="72710" name="Text Box 6"/>
          <p:cNvSpPr txBox="1">
            <a:spLocks noChangeArrowheads="1"/>
          </p:cNvSpPr>
          <p:nvPr/>
        </p:nvSpPr>
        <p:spPr bwMode="auto">
          <a:xfrm>
            <a:off x="3200400" y="3886200"/>
            <a:ext cx="5334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 b="1">
                <a:solidFill>
                  <a:srgbClr val="FF0066"/>
                </a:solidFill>
                <a:latin typeface="Verdana" pitchFamily="34" charset="0"/>
              </a:rPr>
              <a:t>F</a:t>
            </a:r>
          </a:p>
        </p:txBody>
      </p:sp>
      <p:sp>
        <p:nvSpPr>
          <p:cNvPr id="72711" name="Text Box 7"/>
          <p:cNvSpPr txBox="1">
            <a:spLocks noChangeArrowheads="1"/>
          </p:cNvSpPr>
          <p:nvPr/>
        </p:nvSpPr>
        <p:spPr bwMode="auto">
          <a:xfrm>
            <a:off x="4876800" y="4876800"/>
            <a:ext cx="6096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 b="1">
                <a:solidFill>
                  <a:srgbClr val="FF0066"/>
                </a:solidFill>
                <a:latin typeface="Verdana" pitchFamily="34" charset="0"/>
              </a:rPr>
              <a:t>F</a:t>
            </a:r>
          </a:p>
        </p:txBody>
      </p:sp>
      <p:sp>
        <p:nvSpPr>
          <p:cNvPr id="72712" name="Text Box 8"/>
          <p:cNvSpPr txBox="1">
            <a:spLocks noChangeArrowheads="1"/>
          </p:cNvSpPr>
          <p:nvPr/>
        </p:nvSpPr>
        <p:spPr bwMode="auto">
          <a:xfrm>
            <a:off x="2743200" y="5867400"/>
            <a:ext cx="6096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 b="1">
                <a:solidFill>
                  <a:srgbClr val="FF0066"/>
                </a:solidFill>
                <a:latin typeface="Verdana" pitchFamily="34" charset="0"/>
              </a:rPr>
              <a:t>T</a:t>
            </a:r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727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727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727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727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727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2708" grpId="0" autoUpdateAnimBg="0"/>
      <p:bldP spid="72709" grpId="0" autoUpdateAnimBg="0"/>
      <p:bldP spid="72710" grpId="0" autoUpdateAnimBg="0"/>
      <p:bldP spid="72711" grpId="0" autoUpdateAnimBg="0"/>
      <p:bldP spid="72712" grpId="0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4" name="Oval 4"/>
          <p:cNvSpPr>
            <a:spLocks noChangeArrowheads="1"/>
          </p:cNvSpPr>
          <p:nvPr/>
        </p:nvSpPr>
        <p:spPr bwMode="auto">
          <a:xfrm>
            <a:off x="0" y="381000"/>
            <a:ext cx="914400" cy="685800"/>
          </a:xfrm>
          <a:prstGeom prst="ellipse">
            <a:avLst/>
          </a:prstGeom>
          <a:solidFill>
            <a:srgbClr val="FF0066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52400"/>
            <a:ext cx="9144000" cy="3494088"/>
          </a:xfrm>
        </p:spPr>
        <p:txBody>
          <a:bodyPr/>
          <a:lstStyle/>
          <a:p>
            <a:r>
              <a:rPr lang="en-US" altLang="zh-CN" b="0">
                <a:solidFill>
                  <a:srgbClr val="003399"/>
                </a:solidFill>
              </a:rPr>
              <a:t>3b</a:t>
            </a:r>
            <a:r>
              <a:rPr lang="en-US" altLang="zh-CN"/>
              <a:t>  </a:t>
            </a:r>
            <a:r>
              <a:rPr lang="en-US" altLang="zh-CN" sz="3000" b="0"/>
              <a:t>Do you think Michael decided     to become a soccer player?      Complete the letter from Michael to  the soccer team agent Mr Brown. </a:t>
            </a:r>
            <a:r>
              <a:rPr lang="en-US" altLang="zh-CN" sz="3000" b="0">
                <a:solidFill>
                  <a:srgbClr val="FF0066"/>
                </a:solidFill>
              </a:rPr>
              <a:t>Decide</a:t>
            </a:r>
            <a:r>
              <a:rPr lang="en-US" altLang="zh-CN" sz="3000" b="0"/>
              <a:t> if he joined the Lions or not</a:t>
            </a:r>
            <a:r>
              <a:rPr lang="en-US" altLang="zh-CN"/>
              <a:t>.</a:t>
            </a:r>
          </a:p>
        </p:txBody>
      </p:sp>
      <p:sp>
        <p:nvSpPr>
          <p:cNvPr id="15365" name="Text Box 5"/>
          <p:cNvSpPr txBox="1">
            <a:spLocks noChangeArrowheads="1"/>
          </p:cNvSpPr>
          <p:nvPr/>
        </p:nvSpPr>
        <p:spPr bwMode="auto">
          <a:xfrm>
            <a:off x="0" y="3429000"/>
            <a:ext cx="9906000" cy="3387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 b="1">
                <a:solidFill>
                  <a:srgbClr val="A50021"/>
                </a:solidFill>
                <a:latin typeface="Verdana" pitchFamily="34" charset="0"/>
              </a:rPr>
              <a:t>Language needed:</a:t>
            </a:r>
          </a:p>
          <a:p>
            <a:pPr>
              <a:spcBef>
                <a:spcPct val="50000"/>
              </a:spcBef>
            </a:pPr>
            <a:r>
              <a:rPr lang="en-US" altLang="zh-CN" sz="3600" b="1">
                <a:latin typeface="Verdana" pitchFamily="34" charset="0"/>
              </a:rPr>
              <a:t>If I join the team, I</a:t>
            </a:r>
            <a:r>
              <a:rPr lang="en-US" altLang="zh-CN" sz="3600" b="1">
                <a:latin typeface="Arial"/>
              </a:rPr>
              <a:t>’</a:t>
            </a:r>
            <a:r>
              <a:rPr lang="en-US" altLang="zh-CN" sz="3600" b="1">
                <a:latin typeface="Verdana" pitchFamily="34" charset="0"/>
              </a:rPr>
              <a:t>ll be able to …, but I won</a:t>
            </a:r>
            <a:r>
              <a:rPr lang="en-US" altLang="zh-CN" sz="3600" b="1">
                <a:latin typeface="Arial"/>
              </a:rPr>
              <a:t>’</a:t>
            </a:r>
            <a:r>
              <a:rPr lang="en-US" altLang="zh-CN" sz="3600" b="1">
                <a:latin typeface="Verdana" pitchFamily="34" charset="0"/>
              </a:rPr>
              <a:t>t be able to …. </a:t>
            </a:r>
          </a:p>
          <a:p>
            <a:pPr>
              <a:spcBef>
                <a:spcPct val="50000"/>
              </a:spcBef>
            </a:pPr>
            <a:r>
              <a:rPr lang="en-US" altLang="zh-CN" sz="3600" b="1">
                <a:latin typeface="Verdana" pitchFamily="34" charset="0"/>
              </a:rPr>
              <a:t>If I don</a:t>
            </a:r>
            <a:r>
              <a:rPr lang="en-US" altLang="zh-CN" sz="3600" b="1">
                <a:latin typeface="Arial"/>
              </a:rPr>
              <a:t>’</a:t>
            </a:r>
            <a:r>
              <a:rPr lang="en-US" altLang="zh-CN" sz="3600" b="1">
                <a:latin typeface="Verdana" pitchFamily="34" charset="0"/>
              </a:rPr>
              <a:t>t join the team, I won</a:t>
            </a:r>
            <a:r>
              <a:rPr lang="en-US" altLang="zh-CN" sz="3600" b="1">
                <a:latin typeface="Arial"/>
              </a:rPr>
              <a:t>’</a:t>
            </a:r>
            <a:r>
              <a:rPr lang="en-US" altLang="zh-CN" sz="3600" b="1">
                <a:latin typeface="Verdana" pitchFamily="34" charset="0"/>
              </a:rPr>
              <a:t>t be able to …, but I</a:t>
            </a:r>
            <a:r>
              <a:rPr lang="en-US" altLang="zh-CN" sz="3600" b="1">
                <a:latin typeface="Arial"/>
              </a:rPr>
              <a:t>’</a:t>
            </a:r>
            <a:r>
              <a:rPr lang="en-US" altLang="zh-CN" sz="3600" b="1">
                <a:latin typeface="Verdana" pitchFamily="34" charset="0"/>
              </a:rPr>
              <a:t>ll be able to ….</a:t>
            </a:r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53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5" grpId="0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8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04800" y="352425"/>
            <a:ext cx="8610600" cy="6153150"/>
          </a:xfrm>
        </p:spPr>
        <p:txBody>
          <a:bodyPr/>
          <a:lstStyle/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en-US" altLang="zh-CN" sz="1700"/>
              <a:t>   </a:t>
            </a:r>
            <a:r>
              <a:rPr lang="en-US" altLang="zh-CN" sz="3400" b="1"/>
              <a:t>Dear Mr Brown, 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en-US" altLang="zh-CN" sz="3400" b="1"/>
              <a:t>         I have decided that I (will / won’t) _____ join the Lions. If I join the team, __________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en-US" altLang="zh-CN" sz="3400" b="1"/>
              <a:t> _________________________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en-US" altLang="zh-CN" sz="3400" b="1"/>
              <a:t> _________________________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en-US" altLang="zh-CN" sz="3400" b="1"/>
              <a:t> _______________________ .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endParaRPr lang="en-US" altLang="zh-CN" sz="3400" b="1"/>
          </a:p>
          <a:p>
            <a:pPr algn="r">
              <a:lnSpc>
                <a:spcPct val="80000"/>
              </a:lnSpc>
              <a:buFont typeface="Wingdings" pitchFamily="2" charset="2"/>
              <a:buNone/>
            </a:pPr>
            <a:r>
              <a:rPr lang="en-US" altLang="zh-CN" sz="3400" b="1"/>
              <a:t>                                                                      Sincerely,</a:t>
            </a:r>
          </a:p>
          <a:p>
            <a:pPr algn="r">
              <a:lnSpc>
                <a:spcPct val="80000"/>
              </a:lnSpc>
              <a:buFont typeface="Wingdings" pitchFamily="2" charset="2"/>
              <a:buNone/>
            </a:pPr>
            <a:r>
              <a:rPr lang="en-US" altLang="zh-CN" sz="3400" b="1"/>
              <a:t>________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en-US" altLang="zh-CN" sz="3400" b="1"/>
              <a:t>                                                          </a:t>
            </a:r>
          </a:p>
        </p:txBody>
      </p:sp>
      <p:sp>
        <p:nvSpPr>
          <p:cNvPr id="16389" name="AutoShape 5">
            <a:hlinkClick r:id="" action="ppaction://hlinkshowjump?jump=previousslide" highlightClick="1"/>
          </p:cNvPr>
          <p:cNvSpPr>
            <a:spLocks noChangeArrowheads="1"/>
          </p:cNvSpPr>
          <p:nvPr/>
        </p:nvSpPr>
        <p:spPr bwMode="auto">
          <a:xfrm>
            <a:off x="8686800" y="6477000"/>
            <a:ext cx="457200" cy="381000"/>
          </a:xfrm>
          <a:prstGeom prst="actionButtonBackPrevious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75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74"/>
                                          </p:stCondLst>
                                        </p:cTn>
                                        <p:tgtEl>
                                          <p:spTgt spid="16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8" grpId="0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>
          <a:xfrm>
            <a:off x="449263" y="-762000"/>
            <a:ext cx="8243887" cy="1524000"/>
          </a:xfrm>
        </p:spPr>
        <p:txBody>
          <a:bodyPr/>
          <a:lstStyle/>
          <a:p>
            <a:r>
              <a:rPr lang="en-US" altLang="zh-CN" b="0">
                <a:solidFill>
                  <a:srgbClr val="FF0066"/>
                </a:solidFill>
              </a:rPr>
              <a:t>Summing-up</a:t>
            </a:r>
          </a:p>
        </p:txBody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-228600" y="685800"/>
            <a:ext cx="9372600" cy="5943600"/>
          </a:xfrm>
        </p:spPr>
        <p:txBody>
          <a:bodyPr/>
          <a:lstStyle/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zh-CN" sz="3400" b="1"/>
              <a:t>      Everything has its advantage (</a:t>
            </a:r>
            <a:r>
              <a:rPr lang="zh-CN" altLang="en-US" sz="3400" b="1">
                <a:solidFill>
                  <a:schemeClr val="tx2"/>
                </a:solidFill>
              </a:rPr>
              <a:t>好处</a:t>
            </a:r>
            <a:r>
              <a:rPr lang="en-US" altLang="zh-CN" sz="3400"/>
              <a:t>)</a:t>
            </a:r>
            <a:r>
              <a:rPr lang="en-US" altLang="zh-CN" sz="3400" b="1"/>
              <a:t>and also has its disadvantage (</a:t>
            </a:r>
            <a:r>
              <a:rPr lang="zh-CN" altLang="en-US" sz="3400" b="1">
                <a:solidFill>
                  <a:schemeClr val="tx2"/>
                </a:solidFill>
              </a:rPr>
              <a:t>弊端</a:t>
            </a:r>
            <a:r>
              <a:rPr lang="en-US" altLang="zh-CN" sz="3400" b="1"/>
              <a:t>). If we get something , we’ll lose something at the same time. So sometimes it’s hard for us to make a decision (</a:t>
            </a:r>
            <a:r>
              <a:rPr lang="zh-CN" altLang="en-US" sz="3400" b="1">
                <a:solidFill>
                  <a:schemeClr val="tx2"/>
                </a:solidFill>
              </a:rPr>
              <a:t>作决定</a:t>
            </a:r>
            <a:r>
              <a:rPr lang="en-US" altLang="zh-CN" sz="3400" b="1"/>
              <a:t>). But,first of all,we must know clearly what’s the most important thing to us and cherish (</a:t>
            </a:r>
            <a:r>
              <a:rPr lang="zh-CN" altLang="en-US" sz="3400" b="1">
                <a:solidFill>
                  <a:schemeClr val="tx2"/>
                </a:solidFill>
              </a:rPr>
              <a:t>珍惜</a:t>
            </a:r>
            <a:r>
              <a:rPr lang="en-US" altLang="zh-CN" sz="3400" b="1"/>
              <a:t>) the things we own (</a:t>
            </a:r>
            <a:r>
              <a:rPr lang="zh-CN" altLang="en-US" sz="3400" b="1">
                <a:solidFill>
                  <a:schemeClr val="tx2"/>
                </a:solidFill>
              </a:rPr>
              <a:t>拥有</a:t>
            </a:r>
            <a:r>
              <a:rPr lang="en-US" altLang="zh-CN" sz="3400" b="1"/>
              <a:t>) now.</a:t>
            </a:r>
          </a:p>
        </p:txBody>
      </p:sp>
    </p:spTree>
  </p:cSld>
  <p:clrMapOvr>
    <a:masterClrMapping/>
  </p:clrMapOvr>
  <p:transition spd="slow">
    <p:pull dir="ru"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b="0">
                <a:solidFill>
                  <a:srgbClr val="FF0066"/>
                </a:solidFill>
              </a:rPr>
              <a:t>Homework</a:t>
            </a:r>
            <a:r>
              <a:rPr lang="en-US" altLang="zh-CN" b="0"/>
              <a:t> </a:t>
            </a: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52400" y="1447800"/>
            <a:ext cx="8763000" cy="4608513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US" altLang="zh-CN" sz="3400" b="1"/>
              <a:t>        Write about your own plans using sentences with “</a:t>
            </a:r>
            <a:r>
              <a:rPr lang="en-US" altLang="zh-CN" sz="3400" b="1">
                <a:solidFill>
                  <a:srgbClr val="FF0066"/>
                </a:solidFill>
              </a:rPr>
              <a:t>if</a:t>
            </a:r>
            <a:r>
              <a:rPr lang="en-US" altLang="zh-CN" sz="3400" b="1"/>
              <a:t>”,  “</a:t>
            </a:r>
            <a:r>
              <a:rPr lang="en-US" altLang="zh-CN" sz="3400" b="1">
                <a:solidFill>
                  <a:srgbClr val="FF0066"/>
                </a:solidFill>
              </a:rPr>
              <a:t>will</a:t>
            </a:r>
            <a:r>
              <a:rPr lang="en-US" altLang="zh-CN" sz="3400" b="1"/>
              <a:t>”</a:t>
            </a:r>
            <a:r>
              <a:rPr lang="en-US" altLang="zh-CN" sz="3400" b="1">
                <a:solidFill>
                  <a:srgbClr val="FF0066"/>
                </a:solidFill>
              </a:rPr>
              <a:t> </a:t>
            </a:r>
            <a:r>
              <a:rPr lang="en-US" altLang="zh-CN" sz="3400" b="1"/>
              <a:t>and</a:t>
            </a:r>
            <a:r>
              <a:rPr lang="en-US" altLang="zh-CN" sz="3400" b="1">
                <a:solidFill>
                  <a:srgbClr val="FF0066"/>
                </a:solidFill>
              </a:rPr>
              <a:t> </a:t>
            </a:r>
            <a:r>
              <a:rPr lang="en-US" altLang="zh-CN" sz="3400" b="1"/>
              <a:t>“</a:t>
            </a:r>
            <a:r>
              <a:rPr lang="en-US" altLang="zh-CN" sz="3400" b="1">
                <a:solidFill>
                  <a:srgbClr val="FF0066"/>
                </a:solidFill>
              </a:rPr>
              <a:t>won’t</a:t>
            </a:r>
            <a:r>
              <a:rPr lang="en-US" altLang="zh-CN" sz="3400" b="1"/>
              <a:t>”.</a:t>
            </a:r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655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539" grpId="0" build="p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-242888"/>
            <a:ext cx="8243888" cy="1314451"/>
          </a:xfrm>
        </p:spPr>
        <p:txBody>
          <a:bodyPr/>
          <a:lstStyle/>
          <a:p>
            <a:r>
              <a:rPr lang="en-US" altLang="zh-CN" b="0">
                <a:solidFill>
                  <a:srgbClr val="FF0066"/>
                </a:solidFill>
              </a:rPr>
              <a:t>Example: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914400"/>
            <a:ext cx="9144000" cy="594360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US" altLang="zh-CN" b="1"/>
              <a:t>       Maybe I’ll become a teacher. If I become a teacher, I will work with children. I love children, so I’ll be happy. I’ll also be able to  work outside sometimes. But I won’t be famous.</a:t>
            </a:r>
          </a:p>
          <a:p>
            <a:pPr>
              <a:buFont typeface="Wingdings" pitchFamily="2" charset="2"/>
              <a:buNone/>
            </a:pPr>
            <a:r>
              <a:rPr lang="en-US" altLang="zh-CN" b="1"/>
              <a:t>       </a:t>
            </a:r>
            <a:r>
              <a:rPr lang="en-US" altLang="zh-CN" b="1">
                <a:solidFill>
                  <a:schemeClr val="tx2"/>
                </a:solidFill>
              </a:rPr>
              <a:t>Maybe I’ll be a lawyer. If I become a lawyer, I will be able to help people. But I won’t be able to work outside and I won’t be able to work with children. I think I will be a teacher.</a:t>
            </a:r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94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2" dur="80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3" dur="80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80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9" dur="80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0" dur="80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1" dur="80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8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152400"/>
            <a:ext cx="8610600" cy="1981200"/>
          </a:xfrm>
        </p:spPr>
        <p:txBody>
          <a:bodyPr/>
          <a:lstStyle/>
          <a:p>
            <a:r>
              <a:rPr lang="en-US" altLang="zh-CN" sz="3500" b="0">
                <a:solidFill>
                  <a:srgbClr val="FF0066"/>
                </a:solidFill>
                <a:latin typeface="Times New Roman" pitchFamily="18" charset="0"/>
                <a:ea typeface="华文隶书" pitchFamily="2" charset="-122"/>
              </a:rPr>
              <a:t>A competition</a:t>
            </a:r>
            <a:r>
              <a:rPr lang="en-US" altLang="zh-CN" sz="3500" b="0">
                <a:solidFill>
                  <a:srgbClr val="FF0066"/>
                </a:solidFill>
                <a:latin typeface="Times New Roman" pitchFamily="18" charset="0"/>
              </a:rPr>
              <a:t/>
            </a:r>
            <a:br>
              <a:rPr lang="en-US" altLang="zh-CN" sz="3500" b="0">
                <a:solidFill>
                  <a:srgbClr val="FF0066"/>
                </a:solidFill>
                <a:latin typeface="Times New Roman" pitchFamily="18" charset="0"/>
              </a:rPr>
            </a:br>
            <a:r>
              <a:rPr lang="en-US" altLang="zh-CN" sz="3500" b="0">
                <a:solidFill>
                  <a:srgbClr val="FF0066"/>
                </a:solidFill>
                <a:latin typeface="Times New Roman" pitchFamily="18" charset="0"/>
              </a:rPr>
              <a:t> </a:t>
            </a:r>
            <a:r>
              <a:rPr lang="en-US" altLang="zh-CN" sz="3500" b="0">
                <a:solidFill>
                  <a:srgbClr val="FF0066"/>
                </a:solidFill>
                <a:latin typeface="Times New Roman" pitchFamily="18" charset="0"/>
                <a:ea typeface="华文隶书" pitchFamily="2" charset="-122"/>
              </a:rPr>
              <a:t>The most important things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2209800"/>
            <a:ext cx="9144000" cy="464820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US" altLang="zh-CN" sz="2600"/>
              <a:t>       </a:t>
            </a:r>
            <a:r>
              <a:rPr lang="en-US" altLang="zh-CN" sz="3400" b="1">
                <a:latin typeface="Times New Roman" pitchFamily="18" charset="0"/>
              </a:rPr>
              <a:t>what are the most important things to you and to your partners? Make a list.</a:t>
            </a:r>
          </a:p>
          <a:p>
            <a:pPr>
              <a:buFont typeface="Wingdings" pitchFamily="2" charset="2"/>
              <a:buNone/>
            </a:pPr>
            <a:r>
              <a:rPr lang="en-US" altLang="zh-CN" b="1">
                <a:solidFill>
                  <a:srgbClr val="003399"/>
                </a:solidFill>
              </a:rPr>
              <a:t>     </a:t>
            </a:r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0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12" dur="500"/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17" dur="500"/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charRg st="90" end="9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3075">
                                            <p:txEl>
                                              <p:charRg st="90" end="9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charRg st="90" end="9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500"/>
                                        <p:tgtEl>
                                          <p:spTgt spid="3075">
                                            <p:txEl>
                                              <p:charRg st="90" end="9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4" grpId="0" autoUpdateAnimBg="0"/>
      <p:bldP spid="3075" grpId="0" uiExpand="1" build="p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190500" y="-152400"/>
            <a:ext cx="8763000" cy="1371600"/>
          </a:xfrm>
        </p:spPr>
        <p:txBody>
          <a:bodyPr/>
          <a:lstStyle/>
          <a:p>
            <a:r>
              <a:rPr lang="en-US" altLang="zh-CN" b="0">
                <a:solidFill>
                  <a:srgbClr val="FF0066"/>
                </a:solidFill>
              </a:rPr>
              <a:t/>
            </a:r>
            <a:br>
              <a:rPr lang="en-US" altLang="zh-CN" b="0">
                <a:solidFill>
                  <a:srgbClr val="FF0066"/>
                </a:solidFill>
              </a:rPr>
            </a:br>
            <a:r>
              <a:rPr lang="en-US" altLang="zh-CN" b="0">
                <a:solidFill>
                  <a:srgbClr val="FF0066"/>
                </a:solidFill>
              </a:rPr>
              <a:t> Michael’ choice</a:t>
            </a:r>
          </a:p>
        </p:txBody>
      </p:sp>
      <p:pic>
        <p:nvPicPr>
          <p:cNvPr id="14341" name="Picture 5" descr="pe01795a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362200" y="1905000"/>
            <a:ext cx="3429000" cy="4343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ransition spd="slow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43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143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143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3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43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38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266" name="Picture 2" descr="奖杯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1269" name="Text Box 5"/>
          <p:cNvSpPr txBox="1">
            <a:spLocks noChangeArrowheads="1"/>
          </p:cNvSpPr>
          <p:nvPr/>
        </p:nvSpPr>
        <p:spPr bwMode="auto">
          <a:xfrm>
            <a:off x="304800" y="304800"/>
            <a:ext cx="8839200" cy="1004888"/>
          </a:xfrm>
          <a:prstGeom prst="rect">
            <a:avLst/>
          </a:prstGeom>
          <a:solidFill>
            <a:srgbClr val="FF006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kumimoji="1" lang="en-US" altLang="zh-CN" sz="2400">
              <a:latin typeface="Times New Roman" pitchFamily="18" charset="0"/>
            </a:endParaRPr>
          </a:p>
          <a:p>
            <a:pPr>
              <a:spcBef>
                <a:spcPct val="50000"/>
              </a:spcBef>
            </a:pPr>
            <a:endParaRPr kumimoji="1" lang="en-US" altLang="zh-CN" sz="2400">
              <a:latin typeface="Times New Roman" pitchFamily="18" charset="0"/>
            </a:endParaRPr>
          </a:p>
        </p:txBody>
      </p:sp>
      <p:sp>
        <p:nvSpPr>
          <p:cNvPr id="11268" name="WordArt 4"/>
          <p:cNvSpPr>
            <a:spLocks noChangeArrowheads="1" noChangeShapeType="1" noTextEdit="1"/>
          </p:cNvSpPr>
          <p:nvPr/>
        </p:nvSpPr>
        <p:spPr bwMode="auto">
          <a:xfrm>
            <a:off x="2286000" y="304800"/>
            <a:ext cx="4800600" cy="1066800"/>
          </a:xfrm>
          <a:prstGeom prst="rect">
            <a:avLst/>
          </a:prstGeom>
        </p:spPr>
        <p:txBody>
          <a:bodyPr wrap="none" fromWordArt="1">
            <a:prstTxWarp prst="textDoubleWave1">
              <a:avLst>
                <a:gd name="adj1" fmla="val 6500"/>
                <a:gd name="adj2" fmla="val 0"/>
              </a:avLst>
            </a:prstTxWarp>
          </a:bodyPr>
          <a:lstStyle/>
          <a:p>
            <a:pPr algn="ctr"/>
            <a:r>
              <a:rPr lang="en-US" altLang="zh-CN" sz="3600" kern="10" spc="-360">
                <a:ln w="12700">
                  <a:solidFill>
                    <a:srgbClr val="000099"/>
                  </a:solidFill>
                  <a:round/>
                  <a:headEnd/>
                  <a:tailEnd/>
                </a:ln>
                <a:solidFill>
                  <a:srgbClr val="33CCFF"/>
                </a:solidFill>
                <a:effectLst>
                  <a:outerShdw dist="125724" dir="18900000" algn="ctr" rotWithShape="0">
                    <a:srgbClr val="000099"/>
                  </a:outerShdw>
                </a:effectLst>
                <a:latin typeface="宋体"/>
                <a:ea typeface="宋体"/>
              </a:rPr>
              <a:t>the LIONS</a:t>
            </a:r>
            <a:endParaRPr lang="zh-CN" altLang="en-US" sz="3600" kern="10" spc="-360">
              <a:ln w="12700">
                <a:solidFill>
                  <a:srgbClr val="000099"/>
                </a:solidFill>
                <a:round/>
                <a:headEnd/>
                <a:tailEnd/>
              </a:ln>
              <a:solidFill>
                <a:srgbClr val="33CCFF"/>
              </a:solidFill>
              <a:effectLst>
                <a:outerShdw dist="125724" dir="18900000" algn="ctr" rotWithShape="0">
                  <a:srgbClr val="000099"/>
                </a:outerShdw>
              </a:effectLst>
              <a:latin typeface="宋体"/>
              <a:ea typeface="宋体"/>
            </a:endParaRPr>
          </a:p>
        </p:txBody>
      </p:sp>
      <p:sp>
        <p:nvSpPr>
          <p:cNvPr id="11270" name="Text Box 6"/>
          <p:cNvSpPr txBox="1">
            <a:spLocks noChangeArrowheads="1"/>
          </p:cNvSpPr>
          <p:nvPr/>
        </p:nvSpPr>
        <p:spPr bwMode="auto">
          <a:xfrm>
            <a:off x="1295400" y="4495800"/>
            <a:ext cx="7315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kumimoji="1" lang="zh-CN" altLang="zh-CN" sz="2400">
              <a:latin typeface="Times New Roman" pitchFamily="18" charset="0"/>
            </a:endParaRPr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4" name="Oval 4"/>
          <p:cNvSpPr>
            <a:spLocks noChangeArrowheads="1"/>
          </p:cNvSpPr>
          <p:nvPr/>
        </p:nvSpPr>
        <p:spPr bwMode="auto">
          <a:xfrm>
            <a:off x="1219200" y="0"/>
            <a:ext cx="762000" cy="609600"/>
          </a:xfrm>
          <a:prstGeom prst="ellipse">
            <a:avLst/>
          </a:prstGeom>
          <a:solidFill>
            <a:srgbClr val="FF0066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49275"/>
            <a:ext cx="8748712" cy="576263"/>
          </a:xfrm>
        </p:spPr>
        <p:txBody>
          <a:bodyPr/>
          <a:lstStyle/>
          <a:p>
            <a:r>
              <a:rPr lang="en-US" altLang="zh-CN" sz="3000" b="0">
                <a:solidFill>
                  <a:srgbClr val="800080"/>
                </a:solidFill>
              </a:rPr>
              <a:t>2b</a:t>
            </a:r>
            <a:r>
              <a:rPr lang="en-US" altLang="zh-CN" sz="3000" b="0"/>
              <a:t> Listen and complete the sentences.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52400" y="990600"/>
            <a:ext cx="8991600" cy="6091238"/>
          </a:xfrm>
        </p:spPr>
        <p:txBody>
          <a:bodyPr/>
          <a:lstStyle/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zh-CN" b="1">
                <a:solidFill>
                  <a:srgbClr val="800080"/>
                </a:solidFill>
              </a:rPr>
              <a:t>1.</a:t>
            </a:r>
            <a:r>
              <a:rPr lang="en-US" altLang="zh-CN" b="1"/>
              <a:t> If you join the Lions, 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zh-CN" b="1"/>
              <a:t>    </a:t>
            </a:r>
            <a:r>
              <a:rPr lang="en-US" altLang="zh-CN" b="1">
                <a:solidFill>
                  <a:srgbClr val="FF0066"/>
                </a:solidFill>
              </a:rPr>
              <a:t>You’ll become a great soccer player.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zh-CN" b="1">
                <a:solidFill>
                  <a:srgbClr val="800080"/>
                </a:solidFill>
              </a:rPr>
              <a:t>2. </a:t>
            </a:r>
            <a:r>
              <a:rPr lang="en-US" altLang="zh-CN" b="1"/>
              <a:t>If you become a Lion,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zh-CN" b="1"/>
              <a:t>    </a:t>
            </a:r>
            <a:r>
              <a:rPr lang="en-US" altLang="zh-CN" b="1">
                <a:solidFill>
                  <a:srgbClr val="FF0066"/>
                </a:solidFill>
              </a:rPr>
              <a:t>You’ll travel around the world.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zh-CN" b="1">
                <a:solidFill>
                  <a:srgbClr val="800080"/>
                </a:solidFill>
              </a:rPr>
              <a:t>3.</a:t>
            </a:r>
            <a:r>
              <a:rPr lang="en-US" altLang="zh-CN" b="1"/>
              <a:t> And if you work really hard,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zh-CN" b="1"/>
              <a:t>    </a:t>
            </a:r>
            <a:r>
              <a:rPr lang="en-US" altLang="zh-CN" b="1">
                <a:solidFill>
                  <a:srgbClr val="FF0066"/>
                </a:solidFill>
              </a:rPr>
              <a:t>You’ll be famous.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zh-CN" b="1">
                <a:solidFill>
                  <a:srgbClr val="800080"/>
                </a:solidFill>
              </a:rPr>
              <a:t>4.</a:t>
            </a:r>
            <a:r>
              <a:rPr lang="en-US" altLang="zh-CN" b="1"/>
              <a:t> If you become a professional soccer player,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zh-CN" b="1"/>
              <a:t>    </a:t>
            </a:r>
            <a:r>
              <a:rPr lang="en-US" altLang="zh-CN" b="1">
                <a:solidFill>
                  <a:srgbClr val="FF0066"/>
                </a:solidFill>
              </a:rPr>
              <a:t>You’ll never go to college.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zh-CN" b="1">
                <a:solidFill>
                  <a:srgbClr val="800080"/>
                </a:solidFill>
              </a:rPr>
              <a:t>5.</a:t>
            </a:r>
            <a:r>
              <a:rPr lang="en-US" altLang="zh-CN" b="1"/>
              <a:t> But if I don’t do this now,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altLang="zh-CN" b="1"/>
              <a:t>    </a:t>
            </a:r>
            <a:r>
              <a:rPr lang="en-US" altLang="zh-CN" b="1">
                <a:solidFill>
                  <a:srgbClr val="FF0066"/>
                </a:solidFill>
              </a:rPr>
              <a:t>I’ll never do it.</a:t>
            </a:r>
            <a:endParaRPr lang="en-US" altLang="zh-CN" sz="2100">
              <a:solidFill>
                <a:srgbClr val="FF0066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51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51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512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512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0"/>
            <a:ext cx="8686800" cy="1600200"/>
          </a:xfrm>
        </p:spPr>
        <p:txBody>
          <a:bodyPr/>
          <a:lstStyle/>
          <a:p>
            <a:r>
              <a:rPr lang="en-US" altLang="zh-CN" sz="2600" b="0">
                <a:solidFill>
                  <a:srgbClr val="FF0000"/>
                </a:solidFill>
              </a:rPr>
              <a:t>Role play </a:t>
            </a:r>
            <a:r>
              <a:rPr lang="en-US" altLang="zh-CN" sz="2600" b="0"/>
              <a:t> </a:t>
            </a:r>
            <a:r>
              <a:rPr lang="en-US" altLang="zh-CN" sz="2600" b="0">
                <a:solidFill>
                  <a:srgbClr val="003399"/>
                </a:solidFill>
              </a:rPr>
              <a:t>You are Michael’s friend , your partner is Michael. What should Michael do? </a:t>
            </a:r>
            <a:r>
              <a:rPr lang="en-US" altLang="zh-CN" sz="2600" b="0">
                <a:solidFill>
                  <a:srgbClr val="FF0066"/>
                </a:solidFill>
              </a:rPr>
              <a:t>Give him some advice.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2057400"/>
            <a:ext cx="8839200" cy="449580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US" altLang="zh-CN" sz="3400" b="1">
                <a:solidFill>
                  <a:srgbClr val="FF0066"/>
                </a:solidFill>
              </a:rPr>
              <a:t>A:</a:t>
            </a:r>
            <a:r>
              <a:rPr lang="en-US" altLang="zh-CN" sz="3400" b="1"/>
              <a:t> </a:t>
            </a:r>
            <a:r>
              <a:rPr lang="en-US" altLang="zh-CN" sz="3400" b="1">
                <a:solidFill>
                  <a:schemeClr val="tx2"/>
                </a:solidFill>
              </a:rPr>
              <a:t>I think you should go to    college.</a:t>
            </a:r>
          </a:p>
          <a:p>
            <a:pPr>
              <a:buFont typeface="Wingdings" pitchFamily="2" charset="2"/>
              <a:buNone/>
            </a:pPr>
            <a:r>
              <a:rPr lang="en-US" altLang="zh-CN" sz="3400" b="1">
                <a:solidFill>
                  <a:srgbClr val="FF0066"/>
                </a:solidFill>
              </a:rPr>
              <a:t>B:</a:t>
            </a:r>
            <a:r>
              <a:rPr lang="en-US" altLang="zh-CN" sz="3400" b="1"/>
              <a:t> </a:t>
            </a:r>
            <a:r>
              <a:rPr lang="en-US" altLang="zh-CN" sz="3400" b="1">
                <a:solidFill>
                  <a:schemeClr val="tx2"/>
                </a:solidFill>
              </a:rPr>
              <a:t>why ?</a:t>
            </a:r>
          </a:p>
          <a:p>
            <a:pPr>
              <a:buFont typeface="Wingdings" pitchFamily="2" charset="2"/>
              <a:buNone/>
            </a:pPr>
            <a:r>
              <a:rPr lang="en-US" altLang="zh-CN" sz="3400" b="1">
                <a:solidFill>
                  <a:schemeClr val="tx2"/>
                </a:solidFill>
              </a:rPr>
              <a:t>A: Because if you go to college , you’ll find a good job.</a:t>
            </a:r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5" grpId="0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19" name="Oval 27"/>
          <p:cNvSpPr>
            <a:spLocks noChangeArrowheads="1"/>
          </p:cNvSpPr>
          <p:nvPr/>
        </p:nvSpPr>
        <p:spPr bwMode="auto">
          <a:xfrm>
            <a:off x="228600" y="304800"/>
            <a:ext cx="914400" cy="609600"/>
          </a:xfrm>
          <a:prstGeom prst="ellipse">
            <a:avLst/>
          </a:prstGeom>
          <a:solidFill>
            <a:srgbClr val="FF0066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304800"/>
            <a:ext cx="8915400" cy="1143000"/>
          </a:xfrm>
        </p:spPr>
        <p:txBody>
          <a:bodyPr/>
          <a:lstStyle/>
          <a:p>
            <a:r>
              <a:rPr lang="en-US" altLang="zh-CN" sz="3000" b="0"/>
              <a:t>3a  Read the article and complete the chart.</a:t>
            </a:r>
          </a:p>
        </p:txBody>
      </p:sp>
      <p:graphicFrame>
        <p:nvGraphicFramePr>
          <p:cNvPr id="8224" name="Group 32"/>
          <p:cNvGraphicFramePr>
            <a:graphicFrameLocks noGrp="1"/>
          </p:cNvGraphicFramePr>
          <p:nvPr>
            <p:ph type="tbl" idx="1"/>
          </p:nvPr>
        </p:nvGraphicFramePr>
        <p:xfrm>
          <a:off x="76200" y="1676400"/>
          <a:ext cx="9067800" cy="5100638"/>
        </p:xfrm>
        <a:graphic>
          <a:graphicData uri="http://schemas.openxmlformats.org/drawingml/2006/table">
            <a:tbl>
              <a:tblPr/>
              <a:tblGrid>
                <a:gridCol w="4648200"/>
                <a:gridCol w="4419600"/>
              </a:tblGrid>
              <a:tr h="24003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3399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Reasons </a:t>
                      </a:r>
                      <a:r>
                        <a:rPr kumimoji="0" lang="en-US" altLang="zh-CN" sz="3500" b="1" i="0" u="sng" strike="noStrike" cap="none" normalizeH="0" baseline="0" smtClean="0">
                          <a:ln>
                            <a:noFill/>
                          </a:ln>
                          <a:solidFill>
                            <a:srgbClr val="003399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for</a:t>
                      </a: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3399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 becoming a professional athlete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0" lang="en-US" altLang="zh-CN" sz="2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宋体" pitchFamily="2" charset="-12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3399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Reasons </a:t>
                      </a:r>
                      <a:r>
                        <a:rPr kumimoji="0" lang="en-US" altLang="zh-CN" sz="3500" b="1" i="0" u="sng" strike="noStrike" cap="none" normalizeH="0" baseline="0" smtClean="0">
                          <a:ln>
                            <a:noFill/>
                          </a:ln>
                          <a:solidFill>
                            <a:srgbClr val="003399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against</a:t>
                      </a: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3399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 becoming a professional  athlete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0" lang="en-US" altLang="zh-CN" sz="2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宋体" pitchFamily="2" charset="-122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4003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66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You can make a lot of money</a:t>
                      </a:r>
                      <a:r>
                        <a:rPr kumimoji="0" lang="en-US" altLang="zh-CN" sz="26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66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66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…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66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People will follow you everywhere.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66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…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8221" name="Text Box 29"/>
          <p:cNvSpPr txBox="1">
            <a:spLocks noChangeArrowheads="1"/>
          </p:cNvSpPr>
          <p:nvPr/>
        </p:nvSpPr>
        <p:spPr bwMode="auto">
          <a:xfrm>
            <a:off x="3352800" y="1676400"/>
            <a:ext cx="1447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zh-CN" sz="3200" b="1">
                <a:solidFill>
                  <a:schemeClr val="tx2"/>
                </a:solidFill>
                <a:latin typeface="Verdana" pitchFamily="34" charset="0"/>
              </a:rPr>
              <a:t>(</a:t>
            </a:r>
            <a:r>
              <a:rPr lang="zh-CN" altLang="en-US" sz="3200" b="1">
                <a:solidFill>
                  <a:schemeClr val="tx2"/>
                </a:solidFill>
                <a:latin typeface="Verdana" pitchFamily="34" charset="0"/>
              </a:rPr>
              <a:t>支持</a:t>
            </a:r>
            <a:r>
              <a:rPr lang="en-US" altLang="zh-CN" sz="3200" b="1">
                <a:solidFill>
                  <a:schemeClr val="tx2"/>
                </a:solidFill>
                <a:latin typeface="Verdana" pitchFamily="34" charset="0"/>
              </a:rPr>
              <a:t>)</a:t>
            </a:r>
          </a:p>
        </p:txBody>
      </p:sp>
      <p:sp>
        <p:nvSpPr>
          <p:cNvPr id="8222" name="Text Box 30"/>
          <p:cNvSpPr txBox="1">
            <a:spLocks noChangeArrowheads="1"/>
          </p:cNvSpPr>
          <p:nvPr/>
        </p:nvSpPr>
        <p:spPr bwMode="auto">
          <a:xfrm>
            <a:off x="7820025" y="2163763"/>
            <a:ext cx="1095375" cy="579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200" b="1">
                <a:solidFill>
                  <a:schemeClr val="tx2"/>
                </a:solidFill>
                <a:latin typeface="Verdana" pitchFamily="34" charset="0"/>
              </a:rPr>
              <a:t>反对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2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2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8221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8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 nodeType="clickPar">
                      <p:stCondLst>
                        <p:cond delay="indefinite"/>
                      </p:stCondLst>
                      <p:childTnLst>
                        <p:par>
                          <p:cTn id="1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6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822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8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221" grpId="0" autoUpdateAnimBg="0"/>
      <p:bldP spid="8222" grpId="0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914400"/>
            <a:ext cx="8458200" cy="5181600"/>
          </a:xfrm>
        </p:spPr>
        <p:txBody>
          <a:bodyPr/>
          <a:lstStyle/>
          <a:p>
            <a:endParaRPr lang="zh-CN" altLang="zh-CN"/>
          </a:p>
        </p:txBody>
      </p:sp>
      <p:graphicFrame>
        <p:nvGraphicFramePr>
          <p:cNvPr id="6199" name="Group 55"/>
          <p:cNvGraphicFramePr>
            <a:graphicFrameLocks noGrp="1"/>
          </p:cNvGraphicFramePr>
          <p:nvPr/>
        </p:nvGraphicFramePr>
        <p:xfrm>
          <a:off x="228600" y="381000"/>
          <a:ext cx="8686800" cy="6172200"/>
        </p:xfrm>
        <a:graphic>
          <a:graphicData uri="http://schemas.openxmlformats.org/drawingml/2006/table">
            <a:tbl>
              <a:tblPr/>
              <a:tblGrid>
                <a:gridCol w="8686800"/>
              </a:tblGrid>
              <a:tr h="15097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3399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Reasons for becoming a professional athlete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624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You can make a lot of money</a:t>
                      </a:r>
                      <a:r>
                        <a:rPr kumimoji="0" lang="en-US" altLang="zh-CN" sz="35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.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6168" name="Text Box 24"/>
          <p:cNvSpPr txBox="1">
            <a:spLocks noChangeArrowheads="1"/>
          </p:cNvSpPr>
          <p:nvPr/>
        </p:nvSpPr>
        <p:spPr bwMode="auto">
          <a:xfrm>
            <a:off x="228600" y="2819400"/>
            <a:ext cx="82296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kumimoji="1" lang="en-US" altLang="zh-CN" sz="3600" b="1">
                <a:solidFill>
                  <a:srgbClr val="FF0066"/>
                </a:solidFill>
                <a:latin typeface="Times New Roman" pitchFamily="18" charset="0"/>
              </a:rPr>
              <a:t>You’ll be able to do something you love.</a:t>
            </a:r>
          </a:p>
        </p:txBody>
      </p:sp>
      <p:sp>
        <p:nvSpPr>
          <p:cNvPr id="6169" name="Text Box 25"/>
          <p:cNvSpPr txBox="1">
            <a:spLocks noChangeArrowheads="1"/>
          </p:cNvSpPr>
          <p:nvPr/>
        </p:nvSpPr>
        <p:spPr bwMode="auto">
          <a:xfrm>
            <a:off x="304800" y="3581400"/>
            <a:ext cx="8382000" cy="1190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kumimoji="1" lang="en-US" altLang="zh-CN" sz="3600" b="1">
                <a:solidFill>
                  <a:srgbClr val="FF0066"/>
                </a:solidFill>
                <a:latin typeface="Times New Roman" pitchFamily="18" charset="0"/>
              </a:rPr>
              <a:t>You can become famous. People all over the world will know you.</a:t>
            </a:r>
          </a:p>
        </p:txBody>
      </p:sp>
      <p:sp>
        <p:nvSpPr>
          <p:cNvPr id="6170" name="Text Box 26"/>
          <p:cNvSpPr txBox="1">
            <a:spLocks noChangeArrowheads="1"/>
          </p:cNvSpPr>
          <p:nvPr/>
        </p:nvSpPr>
        <p:spPr bwMode="auto">
          <a:xfrm>
            <a:off x="381000" y="5257800"/>
            <a:ext cx="4038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kumimoji="1" lang="zh-CN" altLang="zh-CN" sz="2400">
              <a:latin typeface="Times New Roman" pitchFamily="18" charset="0"/>
            </a:endParaRPr>
          </a:p>
        </p:txBody>
      </p:sp>
      <p:sp>
        <p:nvSpPr>
          <p:cNvPr id="6171" name="Text Box 27"/>
          <p:cNvSpPr txBox="1">
            <a:spLocks noChangeArrowheads="1"/>
          </p:cNvSpPr>
          <p:nvPr/>
        </p:nvSpPr>
        <p:spPr bwMode="auto">
          <a:xfrm>
            <a:off x="381000" y="5715000"/>
            <a:ext cx="4038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kumimoji="1" lang="zh-CN" altLang="zh-CN" sz="2400">
              <a:latin typeface="Times New Roman" pitchFamily="18" charset="0"/>
            </a:endParaRPr>
          </a:p>
        </p:txBody>
      </p:sp>
      <p:sp>
        <p:nvSpPr>
          <p:cNvPr id="6176" name="Text Box 32"/>
          <p:cNvSpPr txBox="1">
            <a:spLocks noChangeArrowheads="1"/>
          </p:cNvSpPr>
          <p:nvPr/>
        </p:nvSpPr>
        <p:spPr bwMode="auto">
          <a:xfrm>
            <a:off x="228600" y="4876800"/>
            <a:ext cx="8610600" cy="1190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kumimoji="1" lang="en-US" altLang="zh-CN" sz="3600" b="1">
                <a:solidFill>
                  <a:srgbClr val="FF0066"/>
                </a:solidFill>
                <a:latin typeface="Times New Roman" pitchFamily="18" charset="0"/>
              </a:rPr>
              <a:t>You can give money to schools and charities and do lots of work to help people.</a:t>
            </a:r>
          </a:p>
        </p:txBody>
      </p:sp>
      <p:sp>
        <p:nvSpPr>
          <p:cNvPr id="6200" name="Text Box 56"/>
          <p:cNvSpPr txBox="1">
            <a:spLocks noChangeArrowheads="1"/>
          </p:cNvSpPr>
          <p:nvPr/>
        </p:nvSpPr>
        <p:spPr bwMode="auto">
          <a:xfrm>
            <a:off x="152400" y="5949950"/>
            <a:ext cx="26670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200" b="1">
                <a:latin typeface="Verdana" pitchFamily="34" charset="0"/>
                <a:sym typeface="Kingsoft Phonetic Plain" pitchFamily="2" charset="2"/>
              </a:rPr>
              <a:t> n.</a:t>
            </a:r>
            <a:r>
              <a:rPr lang="zh-CN" altLang="en-US" sz="3200" b="1">
                <a:latin typeface="Verdana" pitchFamily="34" charset="0"/>
                <a:sym typeface="Kingsoft Phonetic Plain" pitchFamily="2" charset="2"/>
              </a:rPr>
              <a:t>慈善团体 </a:t>
            </a:r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61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61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61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68" grpId="0"/>
      <p:bldP spid="6169" grpId="0"/>
      <p:bldP spid="6176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200" name="Group 32"/>
          <p:cNvGraphicFramePr>
            <a:graphicFrameLocks noGrp="1"/>
          </p:cNvGraphicFramePr>
          <p:nvPr>
            <p:ph type="tbl" idx="1"/>
          </p:nvPr>
        </p:nvGraphicFramePr>
        <p:xfrm>
          <a:off x="0" y="381000"/>
          <a:ext cx="9144000" cy="6172200"/>
        </p:xfrm>
        <a:graphic>
          <a:graphicData uri="http://schemas.openxmlformats.org/drawingml/2006/table">
            <a:tbl>
              <a:tblPr/>
              <a:tblGrid>
                <a:gridCol w="9144000"/>
              </a:tblGrid>
              <a:tr h="1828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3399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Reason against becoming a professional  athlete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43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2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zh-CN" sz="35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People will follow you everywhere.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7189" name="Text Box 21"/>
          <p:cNvSpPr txBox="1">
            <a:spLocks noChangeArrowheads="1"/>
          </p:cNvSpPr>
          <p:nvPr/>
        </p:nvSpPr>
        <p:spPr bwMode="auto">
          <a:xfrm>
            <a:off x="0" y="3810000"/>
            <a:ext cx="91440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kumimoji="1" lang="en-US" altLang="zh-CN" sz="3600" b="1">
                <a:solidFill>
                  <a:srgbClr val="FF0066"/>
                </a:solidFill>
                <a:latin typeface="Times New Roman" pitchFamily="18" charset="0"/>
              </a:rPr>
              <a:t>Your job will sometimes be very dangerous. </a:t>
            </a:r>
          </a:p>
        </p:txBody>
      </p:sp>
      <p:sp>
        <p:nvSpPr>
          <p:cNvPr id="7190" name="Text Box 22"/>
          <p:cNvSpPr txBox="1">
            <a:spLocks noChangeArrowheads="1"/>
          </p:cNvSpPr>
          <p:nvPr/>
        </p:nvSpPr>
        <p:spPr bwMode="auto">
          <a:xfrm>
            <a:off x="0" y="3048000"/>
            <a:ext cx="8675688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kumimoji="1" lang="en-US" altLang="zh-CN" sz="3600" b="1">
                <a:solidFill>
                  <a:srgbClr val="FF0066"/>
                </a:solidFill>
                <a:latin typeface="Times New Roman" pitchFamily="18" charset="0"/>
              </a:rPr>
              <a:t>People will watch you all the time.</a:t>
            </a:r>
          </a:p>
        </p:txBody>
      </p:sp>
      <p:sp>
        <p:nvSpPr>
          <p:cNvPr id="7191" name="Text Box 23"/>
          <p:cNvSpPr txBox="1">
            <a:spLocks noChangeArrowheads="1"/>
          </p:cNvSpPr>
          <p:nvPr/>
        </p:nvSpPr>
        <p:spPr bwMode="auto">
          <a:xfrm>
            <a:off x="228600" y="4800600"/>
            <a:ext cx="670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kumimoji="1" lang="zh-CN" altLang="zh-CN" sz="2400">
              <a:latin typeface="Times New Roman" pitchFamily="18" charset="0"/>
            </a:endParaRPr>
          </a:p>
        </p:txBody>
      </p:sp>
      <p:sp>
        <p:nvSpPr>
          <p:cNvPr id="7193" name="Text Box 25"/>
          <p:cNvSpPr txBox="1">
            <a:spLocks noChangeArrowheads="1"/>
          </p:cNvSpPr>
          <p:nvPr/>
        </p:nvSpPr>
        <p:spPr bwMode="auto">
          <a:xfrm>
            <a:off x="0" y="4800600"/>
            <a:ext cx="91440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kumimoji="1" lang="en-US" altLang="zh-CN" sz="3600" b="1">
                <a:solidFill>
                  <a:srgbClr val="FF0066"/>
                </a:solidFill>
                <a:latin typeface="Times New Roman" pitchFamily="18" charset="0"/>
              </a:rPr>
              <a:t>You won’t know who your real friends are.</a:t>
            </a:r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71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1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71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718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718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71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719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719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7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89" grpId="0"/>
      <p:bldP spid="7190" grpId="0"/>
      <p:bldP spid="7193" grpId="0"/>
    </p:bldLst>
  </p:timing>
</p:sld>
</file>

<file path=ppt/theme/theme1.xml><?xml version="1.0" encoding="utf-8"?>
<a:theme xmlns:a="http://schemas.openxmlformats.org/drawingml/2006/main" name="Network">
  <a:themeElements>
    <a:clrScheme name="Network 10">
      <a:dk1>
        <a:srgbClr val="000000"/>
      </a:dk1>
      <a:lt1>
        <a:srgbClr val="FFFFFF"/>
      </a:lt1>
      <a:dk2>
        <a:srgbClr val="330066"/>
      </a:dk2>
      <a:lt2>
        <a:srgbClr val="808080"/>
      </a:lt2>
      <a:accent1>
        <a:srgbClr val="CCCC00"/>
      </a:accent1>
      <a:accent2>
        <a:srgbClr val="669999"/>
      </a:accent2>
      <a:accent3>
        <a:srgbClr val="FFFFFF"/>
      </a:accent3>
      <a:accent4>
        <a:srgbClr val="000000"/>
      </a:accent4>
      <a:accent5>
        <a:srgbClr val="E2E2AA"/>
      </a:accent5>
      <a:accent6>
        <a:srgbClr val="5C8A8A"/>
      </a:accent6>
      <a:hlink>
        <a:srgbClr val="7E9CE8"/>
      </a:hlink>
      <a:folHlink>
        <a:srgbClr val="D8D8EC"/>
      </a:folHlink>
    </a:clrScheme>
    <a:fontScheme name="Network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Network 1">
        <a:dk1>
          <a:srgbClr val="4F747B"/>
        </a:dk1>
        <a:lt1>
          <a:srgbClr val="FFFFFF"/>
        </a:lt1>
        <a:dk2>
          <a:srgbClr val="000000"/>
        </a:dk2>
        <a:lt2>
          <a:srgbClr val="C0C0C0"/>
        </a:lt2>
        <a:accent1>
          <a:srgbClr val="859868"/>
        </a:accent1>
        <a:accent2>
          <a:srgbClr val="5F5F5F"/>
        </a:accent2>
        <a:accent3>
          <a:srgbClr val="AAAAAA"/>
        </a:accent3>
        <a:accent4>
          <a:srgbClr val="DADADA"/>
        </a:accent4>
        <a:accent5>
          <a:srgbClr val="C2CAB9"/>
        </a:accent5>
        <a:accent6>
          <a:srgbClr val="555555"/>
        </a:accent6>
        <a:hlink>
          <a:srgbClr val="5F5F5F"/>
        </a:hlink>
        <a:folHlink>
          <a:srgbClr val="BA121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2">
        <a:dk1>
          <a:srgbClr val="3C0000"/>
        </a:dk1>
        <a:lt1>
          <a:srgbClr val="FFFFFF"/>
        </a:lt1>
        <a:dk2>
          <a:srgbClr val="4D0B0B"/>
        </a:dk2>
        <a:lt2>
          <a:srgbClr val="FFFFFF"/>
        </a:lt2>
        <a:accent1>
          <a:srgbClr val="666633"/>
        </a:accent1>
        <a:accent2>
          <a:srgbClr val="CC3300"/>
        </a:accent2>
        <a:accent3>
          <a:srgbClr val="B2AAAA"/>
        </a:accent3>
        <a:accent4>
          <a:srgbClr val="DADADA"/>
        </a:accent4>
        <a:accent5>
          <a:srgbClr val="B8B8AD"/>
        </a:accent5>
        <a:accent6>
          <a:srgbClr val="B92D00"/>
        </a:accent6>
        <a:hlink>
          <a:srgbClr val="CC9900"/>
        </a:hlink>
        <a:folHlink>
          <a:srgbClr val="CCCC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3">
        <a:dk1>
          <a:srgbClr val="666699"/>
        </a:dk1>
        <a:lt1>
          <a:srgbClr val="FFFFFF"/>
        </a:lt1>
        <a:dk2>
          <a:srgbClr val="15192B"/>
        </a:dk2>
        <a:lt2>
          <a:srgbClr val="CCCCFF"/>
        </a:lt2>
        <a:accent1>
          <a:srgbClr val="4F893D"/>
        </a:accent1>
        <a:accent2>
          <a:srgbClr val="666699"/>
        </a:accent2>
        <a:accent3>
          <a:srgbClr val="AAABAC"/>
        </a:accent3>
        <a:accent4>
          <a:srgbClr val="DADADA"/>
        </a:accent4>
        <a:accent5>
          <a:srgbClr val="B2C4AF"/>
        </a:accent5>
        <a:accent6>
          <a:srgbClr val="5C5C8A"/>
        </a:accent6>
        <a:hlink>
          <a:srgbClr val="CC9900"/>
        </a:hlink>
        <a:folHlink>
          <a:srgbClr val="4837C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4">
        <a:dk1>
          <a:srgbClr val="666699"/>
        </a:dk1>
        <a:lt1>
          <a:srgbClr val="FFFFFF"/>
        </a:lt1>
        <a:dk2>
          <a:srgbClr val="86001A"/>
        </a:dk2>
        <a:lt2>
          <a:srgbClr val="CCCC66"/>
        </a:lt2>
        <a:accent1>
          <a:srgbClr val="FF3300"/>
        </a:accent1>
        <a:accent2>
          <a:srgbClr val="FF6600"/>
        </a:accent2>
        <a:accent3>
          <a:srgbClr val="C3AAAB"/>
        </a:accent3>
        <a:accent4>
          <a:srgbClr val="DADADA"/>
        </a:accent4>
        <a:accent5>
          <a:srgbClr val="FFADAA"/>
        </a:accent5>
        <a:accent6>
          <a:srgbClr val="E75C00"/>
        </a:accent6>
        <a:hlink>
          <a:srgbClr val="CC9900"/>
        </a:hlink>
        <a:folHlink>
          <a:srgbClr val="FF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5">
        <a:dk1>
          <a:srgbClr val="666699"/>
        </a:dk1>
        <a:lt1>
          <a:srgbClr val="FFFFFF"/>
        </a:lt1>
        <a:dk2>
          <a:srgbClr val="000054"/>
        </a:dk2>
        <a:lt2>
          <a:srgbClr val="FFFFFF"/>
        </a:lt2>
        <a:accent1>
          <a:srgbClr val="3333FF"/>
        </a:accent1>
        <a:accent2>
          <a:srgbClr val="006699"/>
        </a:accent2>
        <a:accent3>
          <a:srgbClr val="AAAAB3"/>
        </a:accent3>
        <a:accent4>
          <a:srgbClr val="DADADA"/>
        </a:accent4>
        <a:accent5>
          <a:srgbClr val="ADADFF"/>
        </a:accent5>
        <a:accent6>
          <a:srgbClr val="005C8A"/>
        </a:accent6>
        <a:hlink>
          <a:srgbClr val="669900"/>
        </a:hlink>
        <a:folHlink>
          <a:srgbClr val="0000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6">
        <a:dk1>
          <a:srgbClr val="808080"/>
        </a:dk1>
        <a:lt1>
          <a:srgbClr val="FFFFFF"/>
        </a:lt1>
        <a:dk2>
          <a:srgbClr val="30054B"/>
        </a:dk2>
        <a:lt2>
          <a:srgbClr val="FFFFFF"/>
        </a:lt2>
        <a:accent1>
          <a:srgbClr val="797B9B"/>
        </a:accent1>
        <a:accent2>
          <a:srgbClr val="6B4FB1"/>
        </a:accent2>
        <a:accent3>
          <a:srgbClr val="ADAAB1"/>
        </a:accent3>
        <a:accent4>
          <a:srgbClr val="DADADA"/>
        </a:accent4>
        <a:accent5>
          <a:srgbClr val="BEBFCB"/>
        </a:accent5>
        <a:accent6>
          <a:srgbClr val="6047A0"/>
        </a:accent6>
        <a:hlink>
          <a:srgbClr val="7AACCE"/>
        </a:hlink>
        <a:folHlink>
          <a:srgbClr val="D8D8E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7">
        <a:dk1>
          <a:srgbClr val="808080"/>
        </a:dk1>
        <a:lt1>
          <a:srgbClr val="FFFFCC"/>
        </a:lt1>
        <a:dk2>
          <a:srgbClr val="29527B"/>
        </a:dk2>
        <a:lt2>
          <a:srgbClr val="FFFFFF"/>
        </a:lt2>
        <a:accent1>
          <a:srgbClr val="CCCC00"/>
        </a:accent1>
        <a:accent2>
          <a:srgbClr val="669999"/>
        </a:accent2>
        <a:accent3>
          <a:srgbClr val="ACB3BF"/>
        </a:accent3>
        <a:accent4>
          <a:srgbClr val="DADAAE"/>
        </a:accent4>
        <a:accent5>
          <a:srgbClr val="E2E2AA"/>
        </a:accent5>
        <a:accent6>
          <a:srgbClr val="5C8A8A"/>
        </a:accent6>
        <a:hlink>
          <a:srgbClr val="D8D8EC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8">
        <a:dk1>
          <a:srgbClr val="666699"/>
        </a:dk1>
        <a:lt1>
          <a:srgbClr val="FFFFFF"/>
        </a:lt1>
        <a:dk2>
          <a:srgbClr val="476949"/>
        </a:dk2>
        <a:lt2>
          <a:srgbClr val="FFFFFF"/>
        </a:lt2>
        <a:accent1>
          <a:srgbClr val="CC6600"/>
        </a:accent1>
        <a:accent2>
          <a:srgbClr val="CC9900"/>
        </a:accent2>
        <a:accent3>
          <a:srgbClr val="B1B9B1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669900"/>
        </a:hlink>
        <a:folHlink>
          <a:srgbClr val="A45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9">
        <a:dk1>
          <a:srgbClr val="000000"/>
        </a:dk1>
        <a:lt1>
          <a:srgbClr val="FFFFFF"/>
        </a:lt1>
        <a:dk2>
          <a:srgbClr val="7C1302"/>
        </a:dk2>
        <a:lt2>
          <a:srgbClr val="CC9900"/>
        </a:lt2>
        <a:accent1>
          <a:srgbClr val="CC9900"/>
        </a:accent1>
        <a:accent2>
          <a:srgbClr val="CC3300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B92D00"/>
        </a:accent6>
        <a:hlink>
          <a:srgbClr val="80808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etwork 10">
        <a:dk1>
          <a:srgbClr val="000000"/>
        </a:dk1>
        <a:lt1>
          <a:srgbClr val="FFFFFF"/>
        </a:lt1>
        <a:dk2>
          <a:srgbClr val="330066"/>
        </a:dk2>
        <a:lt2>
          <a:srgbClr val="808080"/>
        </a:lt2>
        <a:accent1>
          <a:srgbClr val="CCCC00"/>
        </a:accent1>
        <a:accent2>
          <a:srgbClr val="669999"/>
        </a:accent2>
        <a:accent3>
          <a:srgbClr val="FFFFFF"/>
        </a:accent3>
        <a:accent4>
          <a:srgbClr val="000000"/>
        </a:accent4>
        <a:accent5>
          <a:srgbClr val="E2E2AA"/>
        </a:accent5>
        <a:accent6>
          <a:srgbClr val="5C8A8A"/>
        </a:accent6>
        <a:hlink>
          <a:srgbClr val="7E9CE8"/>
        </a:hlink>
        <a:folHlink>
          <a:srgbClr val="D8D8E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Network</Template>
  <TotalTime>1132</TotalTime>
  <Words>685</Words>
  <Application>Microsoft Office PowerPoint</Application>
  <PresentationFormat>全屏显示(4:3)</PresentationFormat>
  <Paragraphs>74</Paragraphs>
  <Slides>15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15</vt:i4>
      </vt:variant>
    </vt:vector>
  </HeadingPairs>
  <TitlesOfParts>
    <vt:vector size="23" baseType="lpstr">
      <vt:lpstr>Times New Roman</vt:lpstr>
      <vt:lpstr>宋体</vt:lpstr>
      <vt:lpstr>Arial</vt:lpstr>
      <vt:lpstr>Wingdings</vt:lpstr>
      <vt:lpstr>华文隶书</vt:lpstr>
      <vt:lpstr>Verdana</vt:lpstr>
      <vt:lpstr>Kingsoft Phonetic Plain</vt:lpstr>
      <vt:lpstr>Network</vt:lpstr>
      <vt:lpstr>Unit 5</vt:lpstr>
      <vt:lpstr>A competition  The most important things</vt:lpstr>
      <vt:lpstr>  Michael’ choice</vt:lpstr>
      <vt:lpstr>PowerPoint 演示文稿</vt:lpstr>
      <vt:lpstr>2b Listen and complete the sentences.</vt:lpstr>
      <vt:lpstr>Role play  You are Michael’s friend , your partner is Michael. What should Michael do? Give him some advice.</vt:lpstr>
      <vt:lpstr>3a  Read the article and complete the chart.</vt:lpstr>
      <vt:lpstr>PowerPoint 演示文稿</vt:lpstr>
      <vt:lpstr>PowerPoint 演示文稿</vt:lpstr>
      <vt:lpstr>True or False</vt:lpstr>
      <vt:lpstr>3b  Do you think Michael decided     to become a soccer player?      Complete the letter from Michael to  the soccer team agent Mr Brown. Decide if he joined the Lions or not.</vt:lpstr>
      <vt:lpstr>PowerPoint 演示文稿</vt:lpstr>
      <vt:lpstr>Summing-up</vt:lpstr>
      <vt:lpstr>Homework </vt:lpstr>
      <vt:lpstr>Example:</vt:lpstr>
    </vt:vector>
  </TitlesOfParts>
  <Company>www.dearedu.com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www.dearedu.com</dc:title>
  <dc:subject>www.dearedu.com</dc:subject>
  <dc:creator>www.dearedu.com</dc:creator>
  <cp:keywords>www.dearedu.com</cp:keywords>
  <dc:description>www.dearedu.com</dc:description>
  <cp:lastModifiedBy>user</cp:lastModifiedBy>
  <cp:revision>2</cp:revision>
  <dcterms:created xsi:type="dcterms:W3CDTF">1999-12-31T19:27:58Z</dcterms:created>
  <dcterms:modified xsi:type="dcterms:W3CDTF">2015-08-12T06:51:47Z</dcterms:modified>
  <cp:category>www.dearedu.com</cp:category>
</cp:coreProperties>
</file>

<file path=docProps/thumbnail.jpeg>
</file>